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85" r:id="rId2"/>
    <p:sldId id="265" r:id="rId3"/>
    <p:sldId id="333" r:id="rId4"/>
    <p:sldId id="257" r:id="rId5"/>
    <p:sldId id="258" r:id="rId6"/>
    <p:sldId id="259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2" autoAdjust="0"/>
    <p:restoredTop sz="94660"/>
  </p:normalViewPr>
  <p:slideViewPr>
    <p:cSldViewPr>
      <p:cViewPr varScale="1">
        <p:scale>
          <a:sx n="68" d="100"/>
          <a:sy n="68" d="100"/>
        </p:scale>
        <p:origin x="148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9AFAF8-1D93-44C1-A76A-A07DFBFEA2F4}" type="datetimeFigureOut">
              <a:rPr lang="es-ES" smtClean="0"/>
              <a:pPr/>
              <a:t>03/10/2019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8A0287-A4F4-443C-85C9-E0C2AB4B5BA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1549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A0287-A4F4-443C-85C9-E0C2AB4B5BAA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3033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8F13-A778-4EA9-BCC9-D266260DF22B}" type="datetimeFigureOut">
              <a:rPr lang="es-ES" smtClean="0"/>
              <a:pPr/>
              <a:t>03/10/2019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D1D43-C0C2-40D9-81C3-206D5FA712F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8F13-A778-4EA9-BCC9-D266260DF22B}" type="datetimeFigureOut">
              <a:rPr lang="es-ES" smtClean="0"/>
              <a:pPr/>
              <a:t>03/10/2019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D1D43-C0C2-40D9-81C3-206D5FA712F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8F13-A778-4EA9-BCC9-D266260DF22B}" type="datetimeFigureOut">
              <a:rPr lang="es-ES" smtClean="0"/>
              <a:pPr/>
              <a:t>03/10/2019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D1D43-C0C2-40D9-81C3-206D5FA712F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8F13-A778-4EA9-BCC9-D266260DF22B}" type="datetimeFigureOut">
              <a:rPr lang="es-ES" smtClean="0"/>
              <a:pPr/>
              <a:t>03/10/2019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D1D43-C0C2-40D9-81C3-206D5FA712F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8F13-A778-4EA9-BCC9-D266260DF22B}" type="datetimeFigureOut">
              <a:rPr lang="es-ES" smtClean="0"/>
              <a:pPr/>
              <a:t>03/10/2019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D1D43-C0C2-40D9-81C3-206D5FA712F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8F13-A778-4EA9-BCC9-D266260DF22B}" type="datetimeFigureOut">
              <a:rPr lang="es-ES" smtClean="0"/>
              <a:pPr/>
              <a:t>03/10/2019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D1D43-C0C2-40D9-81C3-206D5FA712F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8F13-A778-4EA9-BCC9-D266260DF22B}" type="datetimeFigureOut">
              <a:rPr lang="es-ES" smtClean="0"/>
              <a:pPr/>
              <a:t>03/10/2019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D1D43-C0C2-40D9-81C3-206D5FA712F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8F13-A778-4EA9-BCC9-D266260DF22B}" type="datetimeFigureOut">
              <a:rPr lang="es-ES" smtClean="0"/>
              <a:pPr/>
              <a:t>03/10/2019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D1D43-C0C2-40D9-81C3-206D5FA712F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8F13-A778-4EA9-BCC9-D266260DF22B}" type="datetimeFigureOut">
              <a:rPr lang="es-ES" smtClean="0"/>
              <a:pPr/>
              <a:t>03/10/2019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D1D43-C0C2-40D9-81C3-206D5FA712F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8F13-A778-4EA9-BCC9-D266260DF22B}" type="datetimeFigureOut">
              <a:rPr lang="es-ES" smtClean="0"/>
              <a:pPr/>
              <a:t>03/10/2019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D1D43-C0C2-40D9-81C3-206D5FA712F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8F13-A778-4EA9-BCC9-D266260DF22B}" type="datetimeFigureOut">
              <a:rPr lang="es-ES" smtClean="0"/>
              <a:pPr/>
              <a:t>03/10/2019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D1D43-C0C2-40D9-81C3-206D5FA712F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38F13-A778-4EA9-BCC9-D266260DF22B}" type="datetimeFigureOut">
              <a:rPr lang="es-ES" smtClean="0"/>
              <a:pPr/>
              <a:t>03/10/2019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D1D43-C0C2-40D9-81C3-206D5FA712F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13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openxmlformats.org/officeDocument/2006/relationships/image" Target="../media/image10.gif"/><Relationship Id="rId12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gif"/><Relationship Id="rId11" Type="http://schemas.openxmlformats.org/officeDocument/2006/relationships/image" Target="../media/image14.png"/><Relationship Id="rId5" Type="http://schemas.openxmlformats.org/officeDocument/2006/relationships/image" Target="../media/image8.gif"/><Relationship Id="rId10" Type="http://schemas.openxmlformats.org/officeDocument/2006/relationships/image" Target="../media/image13.png"/><Relationship Id="rId4" Type="http://schemas.openxmlformats.org/officeDocument/2006/relationships/image" Target="../media/image7.gif"/><Relationship Id="rId9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E5CABBA-4C35-495E-8B8A-439C433E2E02}"/>
              </a:ext>
            </a:extLst>
          </p:cNvPr>
          <p:cNvSpPr txBox="1"/>
          <p:nvPr/>
        </p:nvSpPr>
        <p:spPr>
          <a:xfrm>
            <a:off x="683568" y="1362248"/>
            <a:ext cx="7848872" cy="4154984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8800" b="1" u="sng" dirty="0">
                <a:solidFill>
                  <a:schemeClr val="dk1"/>
                </a:solidFill>
                <a:latin typeface="Comic Sans MS" panose="030F0702030302020204" pitchFamily="66" charset="0"/>
              </a:rPr>
              <a:t>SEMANA I</a:t>
            </a:r>
          </a:p>
          <a:p>
            <a:pPr algn="ctr"/>
            <a:endParaRPr lang="es-ES" sz="8800" b="1" u="sng" dirty="0">
              <a:solidFill>
                <a:schemeClr val="dk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s-ES" sz="8800" b="1" dirty="0">
                <a:solidFill>
                  <a:schemeClr val="dk1"/>
                </a:solidFill>
                <a:latin typeface="Comic Sans MS" panose="030F0702030302020204" pitchFamily="66" charset="0"/>
              </a:rPr>
              <a:t>MARTES</a:t>
            </a:r>
          </a:p>
        </p:txBody>
      </p:sp>
      <p:pic>
        <p:nvPicPr>
          <p:cNvPr id="3" name="Imagen 2" descr="Imagen que contiene dibujo&#10;&#10;Descripción generada automáticamente">
            <a:extLst>
              <a:ext uri="{FF2B5EF4-FFF2-40B4-BE49-F238E27FC236}">
                <a16:creationId xmlns:a16="http://schemas.microsoft.com/office/drawing/2014/main" id="{77AB8271-EBC2-4E2B-893C-FD2B195AA0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573" y="5722759"/>
            <a:ext cx="1012800" cy="10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454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E91DBAA4-BCFF-4FB3-9D9A-E67E6BDF85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342031"/>
              </p:ext>
            </p:extLst>
          </p:nvPr>
        </p:nvGraphicFramePr>
        <p:xfrm>
          <a:off x="179512" y="256130"/>
          <a:ext cx="8784977" cy="4028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5099">
                  <a:extLst>
                    <a:ext uri="{9D8B030D-6E8A-4147-A177-3AD203B41FA5}">
                      <a16:colId xmlns:a16="http://schemas.microsoft.com/office/drawing/2014/main" val="472012926"/>
                    </a:ext>
                  </a:extLst>
                </a:gridCol>
                <a:gridCol w="2109437">
                  <a:extLst>
                    <a:ext uri="{9D8B030D-6E8A-4147-A177-3AD203B41FA5}">
                      <a16:colId xmlns:a16="http://schemas.microsoft.com/office/drawing/2014/main" val="2610173551"/>
                    </a:ext>
                  </a:extLst>
                </a:gridCol>
                <a:gridCol w="1656185">
                  <a:extLst>
                    <a:ext uri="{9D8B030D-6E8A-4147-A177-3AD203B41FA5}">
                      <a16:colId xmlns:a16="http://schemas.microsoft.com/office/drawing/2014/main" val="2161703580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970409163"/>
                    </a:ext>
                  </a:extLst>
                </a:gridCol>
              </a:tblGrid>
              <a:tr h="477813">
                <a:tc gridSpan="4"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latin typeface="Comic Sans MS" panose="030F0702030302020204" pitchFamily="66" charset="0"/>
                        </a:rPr>
                        <a:t>SEMANA I – MARTES (Primer entrenamiento-75’)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1874518"/>
                  </a:ext>
                </a:extLst>
              </a:tr>
              <a:tr h="365479">
                <a:tc gridSpan="2">
                  <a:txBody>
                    <a:bodyPr/>
                    <a:lstStyle/>
                    <a:p>
                      <a:r>
                        <a:rPr lang="es-ES" sz="1600" b="1" dirty="0">
                          <a:latin typeface="Comic Sans MS" panose="030F0702030302020204" pitchFamily="66" charset="0"/>
                        </a:rPr>
                        <a:t>EJERCICIO I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b="1" dirty="0">
                          <a:latin typeface="Comic Sans MS" panose="030F0702030302020204" pitchFamily="66" charset="0"/>
                        </a:rPr>
                        <a:t>DURACIÓN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sz="1600" b="1" dirty="0" err="1">
                          <a:latin typeface="Comic Sans MS" panose="030F0702030302020204" pitchFamily="66" charset="0"/>
                        </a:rPr>
                        <a:t>Nº</a:t>
                      </a:r>
                      <a:r>
                        <a:rPr lang="es-ES" sz="1600" b="1" dirty="0">
                          <a:latin typeface="Comic Sans MS" panose="030F0702030302020204" pitchFamily="66" charset="0"/>
                        </a:rPr>
                        <a:t> DE JUGADORES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5769193"/>
                  </a:ext>
                </a:extLst>
              </a:tr>
              <a:tr h="365479">
                <a:tc gridSpan="2">
                  <a:txBody>
                    <a:bodyPr/>
                    <a:lstStyle/>
                    <a:p>
                      <a:endParaRPr lang="es-ES" sz="1600" b="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600" b="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600" b="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6070259"/>
                  </a:ext>
                </a:extLst>
              </a:tr>
              <a:tr h="365479">
                <a:tc>
                  <a:txBody>
                    <a:bodyPr/>
                    <a:lstStyle/>
                    <a:p>
                      <a:r>
                        <a:rPr lang="es-ES" sz="1600" b="1" dirty="0">
                          <a:latin typeface="Comic Sans MS" panose="030F0702030302020204" pitchFamily="66" charset="0"/>
                        </a:rPr>
                        <a:t>MATERIAL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r>
                        <a:rPr lang="es-ES" sz="1600" b="1" dirty="0">
                          <a:latin typeface="Comic Sans MS" panose="030F0702030302020204" pitchFamily="66" charset="0"/>
                        </a:rPr>
                        <a:t>OBJETIVOS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b="1" dirty="0">
                          <a:latin typeface="Comic Sans MS" panose="030F0702030302020204" pitchFamily="66" charset="0"/>
                        </a:rPr>
                        <a:t>CLASIFICACIÓN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281714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s-ES" sz="1600" b="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s-ES" sz="1600" b="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600" b="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916124"/>
                  </a:ext>
                </a:extLst>
              </a:tr>
              <a:tr h="390806">
                <a:tc gridSpan="4">
                  <a:txBody>
                    <a:bodyPr/>
                    <a:lstStyle/>
                    <a:p>
                      <a:r>
                        <a:rPr lang="es-ES" sz="1600" b="1" dirty="0">
                          <a:latin typeface="Comic Sans MS" panose="030F0702030302020204" pitchFamily="66" charset="0"/>
                        </a:rPr>
                        <a:t>DESCRIPCIÓN ESCRITA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898352"/>
                  </a:ext>
                </a:extLst>
              </a:tr>
              <a:tr h="1728266">
                <a:tc gridSpan="4">
                  <a:txBody>
                    <a:bodyPr/>
                    <a:lstStyle/>
                    <a:p>
                      <a:endParaRPr lang="es-ES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6133123"/>
                  </a:ext>
                </a:extLst>
              </a:tr>
            </a:tbl>
          </a:graphicData>
        </a:graphic>
      </p:graphicFrame>
      <p:pic>
        <p:nvPicPr>
          <p:cNvPr id="3" name="Imagen 2" descr="Imagen que contiene dibujo&#10;&#10;Descripción generada automáticamente">
            <a:extLst>
              <a:ext uri="{FF2B5EF4-FFF2-40B4-BE49-F238E27FC236}">
                <a16:creationId xmlns:a16="http://schemas.microsoft.com/office/drawing/2014/main" id="{FAAFD6D0-B8D6-496A-905E-22E0A74FE3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573" y="5722759"/>
            <a:ext cx="1012800" cy="10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743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964FA4C-8C67-4A6C-8CA3-8C59188DA3D4}"/>
              </a:ext>
            </a:extLst>
          </p:cNvPr>
          <p:cNvSpPr txBox="1"/>
          <p:nvPr/>
        </p:nvSpPr>
        <p:spPr>
          <a:xfrm>
            <a:off x="251520" y="6021288"/>
            <a:ext cx="2736304" cy="61555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chemeClr val="dk1"/>
                </a:solidFill>
                <a:latin typeface="Comic Sans MS" panose="030F0702030302020204" pitchFamily="66" charset="0"/>
              </a:rPr>
              <a:t>DESCRIPCIÓN</a:t>
            </a:r>
            <a:r>
              <a:rPr lang="es-ES" dirty="0"/>
              <a:t> </a:t>
            </a:r>
            <a:r>
              <a:rPr lang="es-ES" sz="1600" b="1" dirty="0">
                <a:solidFill>
                  <a:schemeClr val="dk1"/>
                </a:solidFill>
                <a:latin typeface="Comic Sans MS" panose="030F0702030302020204" pitchFamily="66" charset="0"/>
              </a:rPr>
              <a:t>GRÁFICA</a:t>
            </a:r>
          </a:p>
          <a:p>
            <a:pPr algn="ctr"/>
            <a:r>
              <a:rPr lang="es-ES" sz="1600" b="1" dirty="0">
                <a:solidFill>
                  <a:schemeClr val="dk1"/>
                </a:solidFill>
                <a:latin typeface="Comic Sans MS" panose="030F0702030302020204" pitchFamily="66" charset="0"/>
              </a:rPr>
              <a:t>EJERCICIO I</a:t>
            </a:r>
          </a:p>
        </p:txBody>
      </p:sp>
      <p:pic>
        <p:nvPicPr>
          <p:cNvPr id="27" name="Imagen 2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5DA81B3-7F07-47C4-86B6-40AE10E675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688" y="5728568"/>
            <a:ext cx="1012800" cy="10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509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odecágono"/>
          <p:cNvSpPr/>
          <p:nvPr/>
        </p:nvSpPr>
        <p:spPr>
          <a:xfrm>
            <a:off x="142844" y="646908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2</a:t>
            </a:r>
          </a:p>
        </p:txBody>
      </p:sp>
      <p:sp>
        <p:nvSpPr>
          <p:cNvPr id="4" name="3 Dodecágono"/>
          <p:cNvSpPr/>
          <p:nvPr/>
        </p:nvSpPr>
        <p:spPr>
          <a:xfrm>
            <a:off x="142844" y="142852"/>
            <a:ext cx="288000" cy="288000"/>
          </a:xfrm>
          <a:prstGeom prst="dodec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1</a:t>
            </a:r>
          </a:p>
        </p:txBody>
      </p:sp>
      <p:sp>
        <p:nvSpPr>
          <p:cNvPr id="5" name="4 Dodecágono"/>
          <p:cNvSpPr/>
          <p:nvPr/>
        </p:nvSpPr>
        <p:spPr>
          <a:xfrm>
            <a:off x="142876" y="3671244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8</a:t>
            </a:r>
          </a:p>
        </p:txBody>
      </p:sp>
      <p:sp>
        <p:nvSpPr>
          <p:cNvPr id="6" name="5 Dodecágono"/>
          <p:cNvSpPr/>
          <p:nvPr/>
        </p:nvSpPr>
        <p:spPr>
          <a:xfrm>
            <a:off x="142876" y="4175300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9</a:t>
            </a:r>
          </a:p>
        </p:txBody>
      </p:sp>
      <p:sp>
        <p:nvSpPr>
          <p:cNvPr id="7" name="6 Dodecágono"/>
          <p:cNvSpPr/>
          <p:nvPr/>
        </p:nvSpPr>
        <p:spPr>
          <a:xfrm>
            <a:off x="142844" y="1655020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4</a:t>
            </a:r>
          </a:p>
        </p:txBody>
      </p:sp>
      <p:sp>
        <p:nvSpPr>
          <p:cNvPr id="8" name="7 Dodecágono"/>
          <p:cNvSpPr/>
          <p:nvPr/>
        </p:nvSpPr>
        <p:spPr>
          <a:xfrm>
            <a:off x="142844" y="2159076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5</a:t>
            </a:r>
          </a:p>
        </p:txBody>
      </p:sp>
      <p:sp>
        <p:nvSpPr>
          <p:cNvPr id="9" name="8 Dodecágono"/>
          <p:cNvSpPr/>
          <p:nvPr/>
        </p:nvSpPr>
        <p:spPr>
          <a:xfrm>
            <a:off x="142876" y="3167188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7</a:t>
            </a:r>
          </a:p>
        </p:txBody>
      </p:sp>
      <p:sp>
        <p:nvSpPr>
          <p:cNvPr id="10" name="9 Dodecágono"/>
          <p:cNvSpPr/>
          <p:nvPr/>
        </p:nvSpPr>
        <p:spPr>
          <a:xfrm>
            <a:off x="142844" y="1150964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3</a:t>
            </a:r>
          </a:p>
        </p:txBody>
      </p:sp>
      <p:sp>
        <p:nvSpPr>
          <p:cNvPr id="11" name="10 Dodecágono"/>
          <p:cNvSpPr/>
          <p:nvPr/>
        </p:nvSpPr>
        <p:spPr>
          <a:xfrm>
            <a:off x="142876" y="2663132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6</a:t>
            </a:r>
          </a:p>
        </p:txBody>
      </p:sp>
      <p:sp>
        <p:nvSpPr>
          <p:cNvPr id="13" name="12 Dodecágono"/>
          <p:cNvSpPr/>
          <p:nvPr/>
        </p:nvSpPr>
        <p:spPr>
          <a:xfrm>
            <a:off x="142844" y="4607348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00" b="1" dirty="0">
                <a:latin typeface="Candara" pitchFamily="34" charset="0"/>
              </a:rPr>
              <a:t>10</a:t>
            </a:r>
          </a:p>
        </p:txBody>
      </p:sp>
      <p:sp>
        <p:nvSpPr>
          <p:cNvPr id="14" name="13 Dodecágono"/>
          <p:cNvSpPr/>
          <p:nvPr/>
        </p:nvSpPr>
        <p:spPr>
          <a:xfrm>
            <a:off x="142844" y="5111404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00" b="1" dirty="0">
                <a:latin typeface="Candara" pitchFamily="34" charset="0"/>
              </a:rPr>
              <a:t>11</a:t>
            </a:r>
          </a:p>
        </p:txBody>
      </p:sp>
      <p:sp>
        <p:nvSpPr>
          <p:cNvPr id="15" name="14 Dodecágono"/>
          <p:cNvSpPr/>
          <p:nvPr/>
        </p:nvSpPr>
        <p:spPr>
          <a:xfrm>
            <a:off x="8715404" y="574932"/>
            <a:ext cx="288000" cy="288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2</a:t>
            </a:r>
          </a:p>
        </p:txBody>
      </p:sp>
      <p:sp>
        <p:nvSpPr>
          <p:cNvPr id="16" name="15 Dodecágono"/>
          <p:cNvSpPr/>
          <p:nvPr/>
        </p:nvSpPr>
        <p:spPr>
          <a:xfrm>
            <a:off x="8715404" y="142852"/>
            <a:ext cx="288000" cy="288000"/>
          </a:xfrm>
          <a:prstGeom prst="dodecagon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1</a:t>
            </a:r>
          </a:p>
        </p:txBody>
      </p:sp>
      <p:sp>
        <p:nvSpPr>
          <p:cNvPr id="17" name="16 Dodecágono"/>
          <p:cNvSpPr/>
          <p:nvPr/>
        </p:nvSpPr>
        <p:spPr>
          <a:xfrm>
            <a:off x="8715436" y="3599268"/>
            <a:ext cx="288000" cy="288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8</a:t>
            </a:r>
          </a:p>
        </p:txBody>
      </p:sp>
      <p:sp>
        <p:nvSpPr>
          <p:cNvPr id="18" name="17 Dodecágono"/>
          <p:cNvSpPr/>
          <p:nvPr/>
        </p:nvSpPr>
        <p:spPr>
          <a:xfrm>
            <a:off x="8715436" y="4103324"/>
            <a:ext cx="288000" cy="288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9</a:t>
            </a:r>
          </a:p>
        </p:txBody>
      </p:sp>
      <p:sp>
        <p:nvSpPr>
          <p:cNvPr id="19" name="18 Dodecágono"/>
          <p:cNvSpPr/>
          <p:nvPr/>
        </p:nvSpPr>
        <p:spPr>
          <a:xfrm>
            <a:off x="8715404" y="1583044"/>
            <a:ext cx="288000" cy="288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4</a:t>
            </a:r>
          </a:p>
        </p:txBody>
      </p:sp>
      <p:sp>
        <p:nvSpPr>
          <p:cNvPr id="20" name="19 Dodecágono"/>
          <p:cNvSpPr/>
          <p:nvPr/>
        </p:nvSpPr>
        <p:spPr>
          <a:xfrm>
            <a:off x="8715404" y="2087100"/>
            <a:ext cx="288000" cy="288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5</a:t>
            </a:r>
          </a:p>
        </p:txBody>
      </p:sp>
      <p:sp>
        <p:nvSpPr>
          <p:cNvPr id="21" name="20 Dodecágono"/>
          <p:cNvSpPr/>
          <p:nvPr/>
        </p:nvSpPr>
        <p:spPr>
          <a:xfrm>
            <a:off x="8715436" y="3095212"/>
            <a:ext cx="288000" cy="288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7</a:t>
            </a:r>
          </a:p>
        </p:txBody>
      </p:sp>
      <p:sp>
        <p:nvSpPr>
          <p:cNvPr id="22" name="21 Dodecágono"/>
          <p:cNvSpPr/>
          <p:nvPr/>
        </p:nvSpPr>
        <p:spPr>
          <a:xfrm>
            <a:off x="8715404" y="1078988"/>
            <a:ext cx="288000" cy="288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3</a:t>
            </a:r>
          </a:p>
        </p:txBody>
      </p:sp>
      <p:sp>
        <p:nvSpPr>
          <p:cNvPr id="23" name="22 Dodecágono"/>
          <p:cNvSpPr/>
          <p:nvPr/>
        </p:nvSpPr>
        <p:spPr>
          <a:xfrm>
            <a:off x="8715436" y="2591156"/>
            <a:ext cx="288000" cy="288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6</a:t>
            </a:r>
          </a:p>
        </p:txBody>
      </p:sp>
      <p:sp>
        <p:nvSpPr>
          <p:cNvPr id="24" name="23 Dodecágono"/>
          <p:cNvSpPr/>
          <p:nvPr/>
        </p:nvSpPr>
        <p:spPr>
          <a:xfrm>
            <a:off x="8715404" y="4535372"/>
            <a:ext cx="288000" cy="288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00" b="1" dirty="0">
                <a:latin typeface="Candara" pitchFamily="34" charset="0"/>
              </a:rPr>
              <a:t>10</a:t>
            </a:r>
          </a:p>
        </p:txBody>
      </p:sp>
      <p:sp>
        <p:nvSpPr>
          <p:cNvPr id="25" name="24 Dodecágono"/>
          <p:cNvSpPr/>
          <p:nvPr/>
        </p:nvSpPr>
        <p:spPr>
          <a:xfrm>
            <a:off x="8715404" y="5039428"/>
            <a:ext cx="288000" cy="288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00" b="1" dirty="0">
                <a:latin typeface="Candara" pitchFamily="34" charset="0"/>
              </a:rPr>
              <a:t>11</a:t>
            </a:r>
          </a:p>
        </p:txBody>
      </p:sp>
      <p:sp>
        <p:nvSpPr>
          <p:cNvPr id="26" name="25 Flecha derecha"/>
          <p:cNvSpPr/>
          <p:nvPr/>
        </p:nvSpPr>
        <p:spPr>
          <a:xfrm rot="5400000">
            <a:off x="220361" y="2236023"/>
            <a:ext cx="1571636" cy="35719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 dirty="0"/>
              <a:t>ATAQUE</a:t>
            </a:r>
          </a:p>
        </p:txBody>
      </p:sp>
      <p:sp>
        <p:nvSpPr>
          <p:cNvPr id="27" name="26 Flecha derecha"/>
          <p:cNvSpPr/>
          <p:nvPr/>
        </p:nvSpPr>
        <p:spPr>
          <a:xfrm rot="16200000">
            <a:off x="7679553" y="750075"/>
            <a:ext cx="1571636" cy="35719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 dirty="0"/>
              <a:t>ATAQUE</a:t>
            </a:r>
          </a:p>
        </p:txBody>
      </p:sp>
      <p:sp>
        <p:nvSpPr>
          <p:cNvPr id="28" name="27 Extracto"/>
          <p:cNvSpPr/>
          <p:nvPr/>
        </p:nvSpPr>
        <p:spPr>
          <a:xfrm>
            <a:off x="2428875" y="4646613"/>
            <a:ext cx="144463" cy="144462"/>
          </a:xfrm>
          <a:prstGeom prst="flowChartExtra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b="1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29" name="28 Extracto"/>
          <p:cNvSpPr/>
          <p:nvPr/>
        </p:nvSpPr>
        <p:spPr>
          <a:xfrm>
            <a:off x="2581275" y="4799013"/>
            <a:ext cx="144463" cy="144462"/>
          </a:xfrm>
          <a:prstGeom prst="flowChartExtra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b="1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30" name="29 Extracto"/>
          <p:cNvSpPr/>
          <p:nvPr/>
        </p:nvSpPr>
        <p:spPr>
          <a:xfrm>
            <a:off x="2733675" y="4951413"/>
            <a:ext cx="144463" cy="144462"/>
          </a:xfrm>
          <a:prstGeom prst="flowChartExtra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b="1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31" name="30 Extracto"/>
          <p:cNvSpPr/>
          <p:nvPr/>
        </p:nvSpPr>
        <p:spPr>
          <a:xfrm>
            <a:off x="2886075" y="5103813"/>
            <a:ext cx="144463" cy="144462"/>
          </a:xfrm>
          <a:prstGeom prst="flowChartExtra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b="1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32" name="31 Extracto"/>
          <p:cNvSpPr/>
          <p:nvPr/>
        </p:nvSpPr>
        <p:spPr>
          <a:xfrm>
            <a:off x="3038475" y="5256213"/>
            <a:ext cx="144463" cy="144462"/>
          </a:xfrm>
          <a:prstGeom prst="flowChartExtra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b="1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33" name="32 Extracto"/>
          <p:cNvSpPr/>
          <p:nvPr/>
        </p:nvSpPr>
        <p:spPr>
          <a:xfrm>
            <a:off x="3190875" y="5408613"/>
            <a:ext cx="144463" cy="144462"/>
          </a:xfrm>
          <a:prstGeom prst="flowChartExtra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b="1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34" name="33 Extracto"/>
          <p:cNvSpPr/>
          <p:nvPr/>
        </p:nvSpPr>
        <p:spPr>
          <a:xfrm>
            <a:off x="3343275" y="5561013"/>
            <a:ext cx="144463" cy="144462"/>
          </a:xfrm>
          <a:prstGeom prst="flowChartExtra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b="1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35" name="34 Extracto"/>
          <p:cNvSpPr/>
          <p:nvPr/>
        </p:nvSpPr>
        <p:spPr>
          <a:xfrm>
            <a:off x="3495675" y="5713413"/>
            <a:ext cx="144463" cy="144462"/>
          </a:xfrm>
          <a:prstGeom prst="flowChartExtra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b="1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36" name="35 Extracto"/>
          <p:cNvSpPr/>
          <p:nvPr/>
        </p:nvSpPr>
        <p:spPr>
          <a:xfrm>
            <a:off x="2801938" y="4575175"/>
            <a:ext cx="144462" cy="144463"/>
          </a:xfrm>
          <a:prstGeom prst="flowChartExtra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b="1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37" name="36 Extracto"/>
          <p:cNvSpPr/>
          <p:nvPr/>
        </p:nvSpPr>
        <p:spPr>
          <a:xfrm>
            <a:off x="2954338" y="4727575"/>
            <a:ext cx="144462" cy="144463"/>
          </a:xfrm>
          <a:prstGeom prst="flowChartExtra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b="1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38" name="37 Extracto"/>
          <p:cNvSpPr/>
          <p:nvPr/>
        </p:nvSpPr>
        <p:spPr>
          <a:xfrm>
            <a:off x="3106738" y="4879975"/>
            <a:ext cx="144462" cy="144463"/>
          </a:xfrm>
          <a:prstGeom prst="flowChartExtra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b="1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39" name="38 Extracto"/>
          <p:cNvSpPr/>
          <p:nvPr/>
        </p:nvSpPr>
        <p:spPr>
          <a:xfrm>
            <a:off x="3259138" y="5032375"/>
            <a:ext cx="144462" cy="144463"/>
          </a:xfrm>
          <a:prstGeom prst="flowChartExtra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b="1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40" name="39 Extracto"/>
          <p:cNvSpPr/>
          <p:nvPr/>
        </p:nvSpPr>
        <p:spPr>
          <a:xfrm>
            <a:off x="3411538" y="5184775"/>
            <a:ext cx="144462" cy="144463"/>
          </a:xfrm>
          <a:prstGeom prst="flowChartExtra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b="1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41" name="40 Extracto"/>
          <p:cNvSpPr/>
          <p:nvPr/>
        </p:nvSpPr>
        <p:spPr>
          <a:xfrm>
            <a:off x="3563938" y="5337175"/>
            <a:ext cx="144462" cy="144463"/>
          </a:xfrm>
          <a:prstGeom prst="flowChartExtra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b="1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42" name="41 Extracto"/>
          <p:cNvSpPr/>
          <p:nvPr/>
        </p:nvSpPr>
        <p:spPr>
          <a:xfrm>
            <a:off x="3716338" y="5489575"/>
            <a:ext cx="144462" cy="144463"/>
          </a:xfrm>
          <a:prstGeom prst="flowChartExtra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b="1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43" name="42 Extracto"/>
          <p:cNvSpPr/>
          <p:nvPr/>
        </p:nvSpPr>
        <p:spPr>
          <a:xfrm>
            <a:off x="3868738" y="5641975"/>
            <a:ext cx="144462" cy="144463"/>
          </a:xfrm>
          <a:prstGeom prst="flowChartExtra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b="1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44" name="43 Conector"/>
          <p:cNvSpPr/>
          <p:nvPr/>
        </p:nvSpPr>
        <p:spPr>
          <a:xfrm>
            <a:off x="3160687" y="4511684"/>
            <a:ext cx="144000" cy="144000"/>
          </a:xfrm>
          <a:prstGeom prst="flowChartConnector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b="1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45" name="44 Conector"/>
          <p:cNvSpPr/>
          <p:nvPr/>
        </p:nvSpPr>
        <p:spPr>
          <a:xfrm>
            <a:off x="3313087" y="4664084"/>
            <a:ext cx="144000" cy="144000"/>
          </a:xfrm>
          <a:prstGeom prst="flowChartConnector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b="1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46" name="45 Conector"/>
          <p:cNvSpPr/>
          <p:nvPr/>
        </p:nvSpPr>
        <p:spPr>
          <a:xfrm>
            <a:off x="3465487" y="4816484"/>
            <a:ext cx="144000" cy="144000"/>
          </a:xfrm>
          <a:prstGeom prst="flowChartConnector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b="1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47" name="46 Conector"/>
          <p:cNvSpPr/>
          <p:nvPr/>
        </p:nvSpPr>
        <p:spPr>
          <a:xfrm>
            <a:off x="3617887" y="4968884"/>
            <a:ext cx="144000" cy="144000"/>
          </a:xfrm>
          <a:prstGeom prst="flowChartConnector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b="1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48" name="47 Conector"/>
          <p:cNvSpPr/>
          <p:nvPr/>
        </p:nvSpPr>
        <p:spPr>
          <a:xfrm>
            <a:off x="3770287" y="5121284"/>
            <a:ext cx="144000" cy="144000"/>
          </a:xfrm>
          <a:prstGeom prst="flowChartConnector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b="1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49" name="48 Conector"/>
          <p:cNvSpPr/>
          <p:nvPr/>
        </p:nvSpPr>
        <p:spPr>
          <a:xfrm>
            <a:off x="3922687" y="5273684"/>
            <a:ext cx="144000" cy="144000"/>
          </a:xfrm>
          <a:prstGeom prst="flowChartConnector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b="1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52" name="51 Flecha izquierda y derecha"/>
          <p:cNvSpPr/>
          <p:nvPr/>
        </p:nvSpPr>
        <p:spPr>
          <a:xfrm rot="5400000">
            <a:off x="7127999" y="801563"/>
            <a:ext cx="1571636" cy="357190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 dirty="0"/>
              <a:t>ATAQUE</a:t>
            </a:r>
          </a:p>
        </p:txBody>
      </p:sp>
      <p:sp>
        <p:nvSpPr>
          <p:cNvPr id="53" name="52 Flecha izquierda y derecha"/>
          <p:cNvSpPr/>
          <p:nvPr/>
        </p:nvSpPr>
        <p:spPr>
          <a:xfrm rot="5400000">
            <a:off x="-139679" y="2236023"/>
            <a:ext cx="1571636" cy="357190"/>
          </a:xfrm>
          <a:prstGeom prst="left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 dirty="0"/>
              <a:t>ATAQUE</a:t>
            </a:r>
          </a:p>
        </p:txBody>
      </p:sp>
      <p:sp>
        <p:nvSpPr>
          <p:cNvPr id="54" name="53 Rectángulo"/>
          <p:cNvSpPr/>
          <p:nvPr/>
        </p:nvSpPr>
        <p:spPr>
          <a:xfrm>
            <a:off x="6156176" y="3861048"/>
            <a:ext cx="71846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ndara" pitchFamily="34" charset="0"/>
              </a:rPr>
              <a:t> 15 m</a:t>
            </a:r>
          </a:p>
        </p:txBody>
      </p:sp>
      <p:cxnSp>
        <p:nvCxnSpPr>
          <p:cNvPr id="55" name="54 Conector recto"/>
          <p:cNvCxnSpPr/>
          <p:nvPr/>
        </p:nvCxnSpPr>
        <p:spPr>
          <a:xfrm rot="10800000" flipV="1">
            <a:off x="5580112" y="3933056"/>
            <a:ext cx="1785938" cy="7937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56" name="55 Dodecágono"/>
          <p:cNvSpPr/>
          <p:nvPr/>
        </p:nvSpPr>
        <p:spPr>
          <a:xfrm>
            <a:off x="142274" y="6436806"/>
            <a:ext cx="252000" cy="252000"/>
          </a:xfrm>
          <a:prstGeom prst="dodec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C</a:t>
            </a:r>
          </a:p>
        </p:txBody>
      </p:sp>
      <p:sp>
        <p:nvSpPr>
          <p:cNvPr id="57" name="56 Dodecágono"/>
          <p:cNvSpPr/>
          <p:nvPr/>
        </p:nvSpPr>
        <p:spPr>
          <a:xfrm>
            <a:off x="646330" y="5500702"/>
            <a:ext cx="252000" cy="252000"/>
          </a:xfrm>
          <a:prstGeom prst="dodecagon">
            <a:avLst/>
          </a:prstGeom>
          <a:ln w="28575"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C</a:t>
            </a:r>
          </a:p>
        </p:txBody>
      </p:sp>
      <p:sp>
        <p:nvSpPr>
          <p:cNvPr id="58" name="57 Dodecágono"/>
          <p:cNvSpPr/>
          <p:nvPr/>
        </p:nvSpPr>
        <p:spPr>
          <a:xfrm>
            <a:off x="179180" y="5954532"/>
            <a:ext cx="252000" cy="252000"/>
          </a:xfrm>
          <a:prstGeom prst="dodecagon">
            <a:avLst/>
          </a:prstGeom>
          <a:ln w="28575"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C</a:t>
            </a:r>
          </a:p>
        </p:txBody>
      </p:sp>
      <p:sp>
        <p:nvSpPr>
          <p:cNvPr id="59" name="58 Dodecágono"/>
          <p:cNvSpPr/>
          <p:nvPr/>
        </p:nvSpPr>
        <p:spPr>
          <a:xfrm>
            <a:off x="574322" y="6004758"/>
            <a:ext cx="252000" cy="252000"/>
          </a:xfrm>
          <a:prstGeom prst="dodecagon">
            <a:avLst/>
          </a:prstGeom>
          <a:ln w="28575"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C</a:t>
            </a:r>
          </a:p>
        </p:txBody>
      </p:sp>
      <p:sp>
        <p:nvSpPr>
          <p:cNvPr id="60" name="59 Dodecágono"/>
          <p:cNvSpPr/>
          <p:nvPr/>
        </p:nvSpPr>
        <p:spPr>
          <a:xfrm>
            <a:off x="214282" y="5500702"/>
            <a:ext cx="252000" cy="252000"/>
          </a:xfrm>
          <a:prstGeom prst="dodecagon">
            <a:avLst/>
          </a:prstGeom>
          <a:ln w="28575"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C</a:t>
            </a:r>
          </a:p>
        </p:txBody>
      </p:sp>
      <p:sp>
        <p:nvSpPr>
          <p:cNvPr id="61" name="60 Dodecágono"/>
          <p:cNvSpPr/>
          <p:nvPr/>
        </p:nvSpPr>
        <p:spPr>
          <a:xfrm>
            <a:off x="574322" y="6436806"/>
            <a:ext cx="252000" cy="252000"/>
          </a:xfrm>
          <a:prstGeom prst="dodec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C</a:t>
            </a:r>
          </a:p>
        </p:txBody>
      </p:sp>
      <p:cxnSp>
        <p:nvCxnSpPr>
          <p:cNvPr id="62" name="61 Conector recto"/>
          <p:cNvCxnSpPr/>
          <p:nvPr/>
        </p:nvCxnSpPr>
        <p:spPr>
          <a:xfrm rot="5400000">
            <a:off x="6133008" y="2372048"/>
            <a:ext cx="3214687" cy="0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63" name="62 Rectángulo"/>
          <p:cNvSpPr/>
          <p:nvPr/>
        </p:nvSpPr>
        <p:spPr>
          <a:xfrm>
            <a:off x="7596336" y="2636912"/>
            <a:ext cx="492443" cy="603690"/>
          </a:xfrm>
          <a:prstGeom prst="rect">
            <a:avLst/>
          </a:prstGeom>
          <a:noFill/>
        </p:spPr>
        <p:txBody>
          <a:bodyPr vert="vert270" wrap="none">
            <a:spAutoFit/>
          </a:bodyPr>
          <a:lstStyle/>
          <a:p>
            <a:pPr algn="ctr">
              <a:defRPr/>
            </a:pPr>
            <a:r>
              <a:rPr lang="es-E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ndara" pitchFamily="34" charset="0"/>
              </a:rPr>
              <a:t>35 m</a:t>
            </a:r>
          </a:p>
        </p:txBody>
      </p:sp>
      <p:cxnSp>
        <p:nvCxnSpPr>
          <p:cNvPr id="69" name="68 Conector recto de flecha"/>
          <p:cNvCxnSpPr/>
          <p:nvPr/>
        </p:nvCxnSpPr>
        <p:spPr>
          <a:xfrm>
            <a:off x="785813" y="642938"/>
            <a:ext cx="1357312" cy="15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69 Conector recto"/>
          <p:cNvCxnSpPr/>
          <p:nvPr/>
        </p:nvCxnSpPr>
        <p:spPr>
          <a:xfrm>
            <a:off x="714375" y="1071563"/>
            <a:ext cx="1357313" cy="158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70 Forma libre"/>
          <p:cNvSpPr/>
          <p:nvPr/>
        </p:nvSpPr>
        <p:spPr>
          <a:xfrm>
            <a:off x="1000125" y="1214438"/>
            <a:ext cx="968375" cy="301625"/>
          </a:xfrm>
          <a:custGeom>
            <a:avLst/>
            <a:gdLst>
              <a:gd name="connsiteX0" fmla="*/ 0 w 968829"/>
              <a:gd name="connsiteY0" fmla="*/ 97971 h 301170"/>
              <a:gd name="connsiteX1" fmla="*/ 108857 w 968829"/>
              <a:gd name="connsiteY1" fmla="*/ 108857 h 301170"/>
              <a:gd name="connsiteX2" fmla="*/ 163286 w 968829"/>
              <a:gd name="connsiteY2" fmla="*/ 239485 h 301170"/>
              <a:gd name="connsiteX3" fmla="*/ 283029 w 968829"/>
              <a:gd name="connsiteY3" fmla="*/ 228600 h 301170"/>
              <a:gd name="connsiteX4" fmla="*/ 337457 w 968829"/>
              <a:gd name="connsiteY4" fmla="*/ 54428 h 301170"/>
              <a:gd name="connsiteX5" fmla="*/ 446314 w 968829"/>
              <a:gd name="connsiteY5" fmla="*/ 32657 h 301170"/>
              <a:gd name="connsiteX6" fmla="*/ 468086 w 968829"/>
              <a:gd name="connsiteY6" fmla="*/ 250371 h 301170"/>
              <a:gd name="connsiteX7" fmla="*/ 566057 w 968829"/>
              <a:gd name="connsiteY7" fmla="*/ 272142 h 301170"/>
              <a:gd name="connsiteX8" fmla="*/ 642257 w 968829"/>
              <a:gd name="connsiteY8" fmla="*/ 76200 h 301170"/>
              <a:gd name="connsiteX9" fmla="*/ 740229 w 968829"/>
              <a:gd name="connsiteY9" fmla="*/ 76200 h 301170"/>
              <a:gd name="connsiteX10" fmla="*/ 783771 w 968829"/>
              <a:gd name="connsiteY10" fmla="*/ 195942 h 301170"/>
              <a:gd name="connsiteX11" fmla="*/ 870857 w 968829"/>
              <a:gd name="connsiteY11" fmla="*/ 195942 h 301170"/>
              <a:gd name="connsiteX12" fmla="*/ 968829 w 968829"/>
              <a:gd name="connsiteY12" fmla="*/ 130628 h 301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68829" h="301170">
                <a:moveTo>
                  <a:pt x="0" y="97971"/>
                </a:moveTo>
                <a:cubicBezTo>
                  <a:pt x="40821" y="91621"/>
                  <a:pt x="81643" y="85271"/>
                  <a:pt x="108857" y="108857"/>
                </a:cubicBezTo>
                <a:cubicBezTo>
                  <a:pt x="136071" y="132443"/>
                  <a:pt x="134257" y="219528"/>
                  <a:pt x="163286" y="239485"/>
                </a:cubicBezTo>
                <a:cubicBezTo>
                  <a:pt x="192315" y="259442"/>
                  <a:pt x="254001" y="259443"/>
                  <a:pt x="283029" y="228600"/>
                </a:cubicBezTo>
                <a:cubicBezTo>
                  <a:pt x="312058" y="197757"/>
                  <a:pt x="310243" y="87085"/>
                  <a:pt x="337457" y="54428"/>
                </a:cubicBezTo>
                <a:cubicBezTo>
                  <a:pt x="364671" y="21771"/>
                  <a:pt x="424543" y="0"/>
                  <a:pt x="446314" y="32657"/>
                </a:cubicBezTo>
                <a:cubicBezTo>
                  <a:pt x="468085" y="65314"/>
                  <a:pt x="448129" y="210457"/>
                  <a:pt x="468086" y="250371"/>
                </a:cubicBezTo>
                <a:cubicBezTo>
                  <a:pt x="488043" y="290285"/>
                  <a:pt x="537029" y="301170"/>
                  <a:pt x="566057" y="272142"/>
                </a:cubicBezTo>
                <a:cubicBezTo>
                  <a:pt x="595085" y="243114"/>
                  <a:pt x="613228" y="108857"/>
                  <a:pt x="642257" y="76200"/>
                </a:cubicBezTo>
                <a:cubicBezTo>
                  <a:pt x="671286" y="43543"/>
                  <a:pt x="716643" y="56243"/>
                  <a:pt x="740229" y="76200"/>
                </a:cubicBezTo>
                <a:cubicBezTo>
                  <a:pt x="763815" y="96157"/>
                  <a:pt x="762000" y="175985"/>
                  <a:pt x="783771" y="195942"/>
                </a:cubicBezTo>
                <a:cubicBezTo>
                  <a:pt x="805542" y="215899"/>
                  <a:pt x="840014" y="206828"/>
                  <a:pt x="870857" y="195942"/>
                </a:cubicBezTo>
                <a:cubicBezTo>
                  <a:pt x="901700" y="185056"/>
                  <a:pt x="923472" y="186871"/>
                  <a:pt x="968829" y="130628"/>
                </a:cubicBezTo>
              </a:path>
            </a:pathLst>
          </a:cu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b="1"/>
          </a:p>
        </p:txBody>
      </p:sp>
      <p:cxnSp>
        <p:nvCxnSpPr>
          <p:cNvPr id="72" name="71 Conector recto de flecha"/>
          <p:cNvCxnSpPr/>
          <p:nvPr/>
        </p:nvCxnSpPr>
        <p:spPr>
          <a:xfrm>
            <a:off x="785813" y="857250"/>
            <a:ext cx="1357312" cy="1588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72 Forma libre"/>
          <p:cNvSpPr/>
          <p:nvPr/>
        </p:nvSpPr>
        <p:spPr>
          <a:xfrm>
            <a:off x="1214438" y="1643063"/>
            <a:ext cx="357187" cy="158750"/>
          </a:xfrm>
          <a:custGeom>
            <a:avLst/>
            <a:gdLst>
              <a:gd name="connsiteX0" fmla="*/ 0 w 968829"/>
              <a:gd name="connsiteY0" fmla="*/ 97971 h 301170"/>
              <a:gd name="connsiteX1" fmla="*/ 108857 w 968829"/>
              <a:gd name="connsiteY1" fmla="*/ 108857 h 301170"/>
              <a:gd name="connsiteX2" fmla="*/ 163286 w 968829"/>
              <a:gd name="connsiteY2" fmla="*/ 239485 h 301170"/>
              <a:gd name="connsiteX3" fmla="*/ 283029 w 968829"/>
              <a:gd name="connsiteY3" fmla="*/ 228600 h 301170"/>
              <a:gd name="connsiteX4" fmla="*/ 337457 w 968829"/>
              <a:gd name="connsiteY4" fmla="*/ 54428 h 301170"/>
              <a:gd name="connsiteX5" fmla="*/ 446314 w 968829"/>
              <a:gd name="connsiteY5" fmla="*/ 32657 h 301170"/>
              <a:gd name="connsiteX6" fmla="*/ 468086 w 968829"/>
              <a:gd name="connsiteY6" fmla="*/ 250371 h 301170"/>
              <a:gd name="connsiteX7" fmla="*/ 566057 w 968829"/>
              <a:gd name="connsiteY7" fmla="*/ 272142 h 301170"/>
              <a:gd name="connsiteX8" fmla="*/ 642257 w 968829"/>
              <a:gd name="connsiteY8" fmla="*/ 76200 h 301170"/>
              <a:gd name="connsiteX9" fmla="*/ 740229 w 968829"/>
              <a:gd name="connsiteY9" fmla="*/ 76200 h 301170"/>
              <a:gd name="connsiteX10" fmla="*/ 783771 w 968829"/>
              <a:gd name="connsiteY10" fmla="*/ 195942 h 301170"/>
              <a:gd name="connsiteX11" fmla="*/ 870857 w 968829"/>
              <a:gd name="connsiteY11" fmla="*/ 195942 h 301170"/>
              <a:gd name="connsiteX12" fmla="*/ 968829 w 968829"/>
              <a:gd name="connsiteY12" fmla="*/ 130628 h 301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68829" h="301170">
                <a:moveTo>
                  <a:pt x="0" y="97971"/>
                </a:moveTo>
                <a:cubicBezTo>
                  <a:pt x="40821" y="91621"/>
                  <a:pt x="81643" y="85271"/>
                  <a:pt x="108857" y="108857"/>
                </a:cubicBezTo>
                <a:cubicBezTo>
                  <a:pt x="136071" y="132443"/>
                  <a:pt x="134257" y="219528"/>
                  <a:pt x="163286" y="239485"/>
                </a:cubicBezTo>
                <a:cubicBezTo>
                  <a:pt x="192315" y="259442"/>
                  <a:pt x="254001" y="259443"/>
                  <a:pt x="283029" y="228600"/>
                </a:cubicBezTo>
                <a:cubicBezTo>
                  <a:pt x="312058" y="197757"/>
                  <a:pt x="310243" y="87085"/>
                  <a:pt x="337457" y="54428"/>
                </a:cubicBezTo>
                <a:cubicBezTo>
                  <a:pt x="364671" y="21771"/>
                  <a:pt x="424543" y="0"/>
                  <a:pt x="446314" y="32657"/>
                </a:cubicBezTo>
                <a:cubicBezTo>
                  <a:pt x="468085" y="65314"/>
                  <a:pt x="448129" y="210457"/>
                  <a:pt x="468086" y="250371"/>
                </a:cubicBezTo>
                <a:cubicBezTo>
                  <a:pt x="488043" y="290285"/>
                  <a:pt x="537029" y="301170"/>
                  <a:pt x="566057" y="272142"/>
                </a:cubicBezTo>
                <a:cubicBezTo>
                  <a:pt x="595085" y="243114"/>
                  <a:pt x="613228" y="108857"/>
                  <a:pt x="642257" y="76200"/>
                </a:cubicBezTo>
                <a:cubicBezTo>
                  <a:pt x="671286" y="43543"/>
                  <a:pt x="716643" y="56243"/>
                  <a:pt x="740229" y="76200"/>
                </a:cubicBezTo>
                <a:cubicBezTo>
                  <a:pt x="763815" y="96157"/>
                  <a:pt x="762000" y="175985"/>
                  <a:pt x="783771" y="195942"/>
                </a:cubicBezTo>
                <a:cubicBezTo>
                  <a:pt x="805542" y="215899"/>
                  <a:pt x="840014" y="206828"/>
                  <a:pt x="870857" y="195942"/>
                </a:cubicBezTo>
                <a:cubicBezTo>
                  <a:pt x="901700" y="185056"/>
                  <a:pt x="923472" y="186871"/>
                  <a:pt x="968829" y="130628"/>
                </a:cubicBezTo>
              </a:path>
            </a:pathLst>
          </a:cu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b="1"/>
          </a:p>
        </p:txBody>
      </p:sp>
      <p:sp>
        <p:nvSpPr>
          <p:cNvPr id="74" name="73 Dodecágono"/>
          <p:cNvSpPr/>
          <p:nvPr/>
        </p:nvSpPr>
        <p:spPr>
          <a:xfrm>
            <a:off x="2285984" y="71414"/>
            <a:ext cx="252000" cy="252000"/>
          </a:xfrm>
          <a:prstGeom prst="dodec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1</a:t>
            </a:r>
          </a:p>
        </p:txBody>
      </p:sp>
      <p:sp>
        <p:nvSpPr>
          <p:cNvPr id="75" name="74 Dodecágono"/>
          <p:cNvSpPr/>
          <p:nvPr/>
        </p:nvSpPr>
        <p:spPr>
          <a:xfrm>
            <a:off x="2285984" y="2699678"/>
            <a:ext cx="252000" cy="252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8</a:t>
            </a:r>
          </a:p>
        </p:txBody>
      </p:sp>
      <p:sp>
        <p:nvSpPr>
          <p:cNvPr id="76" name="75 Dodecágono"/>
          <p:cNvSpPr/>
          <p:nvPr/>
        </p:nvSpPr>
        <p:spPr>
          <a:xfrm>
            <a:off x="2285984" y="3059718"/>
            <a:ext cx="252000" cy="252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9</a:t>
            </a:r>
          </a:p>
        </p:txBody>
      </p:sp>
      <p:sp>
        <p:nvSpPr>
          <p:cNvPr id="77" name="76 Dodecágono"/>
          <p:cNvSpPr/>
          <p:nvPr/>
        </p:nvSpPr>
        <p:spPr>
          <a:xfrm>
            <a:off x="2285984" y="1979598"/>
            <a:ext cx="252000" cy="252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6</a:t>
            </a:r>
          </a:p>
        </p:txBody>
      </p:sp>
      <p:sp>
        <p:nvSpPr>
          <p:cNvPr id="78" name="77 Dodecágono"/>
          <p:cNvSpPr/>
          <p:nvPr/>
        </p:nvSpPr>
        <p:spPr>
          <a:xfrm>
            <a:off x="2285984" y="1187510"/>
            <a:ext cx="252000" cy="252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4</a:t>
            </a:r>
          </a:p>
        </p:txBody>
      </p:sp>
      <p:sp>
        <p:nvSpPr>
          <p:cNvPr id="79" name="78 Dodecágono"/>
          <p:cNvSpPr/>
          <p:nvPr/>
        </p:nvSpPr>
        <p:spPr>
          <a:xfrm>
            <a:off x="2285984" y="827470"/>
            <a:ext cx="252000" cy="252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3</a:t>
            </a:r>
          </a:p>
        </p:txBody>
      </p:sp>
      <p:sp>
        <p:nvSpPr>
          <p:cNvPr id="80" name="79 Dodecágono"/>
          <p:cNvSpPr/>
          <p:nvPr/>
        </p:nvSpPr>
        <p:spPr>
          <a:xfrm>
            <a:off x="2285984" y="467430"/>
            <a:ext cx="252000" cy="252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2</a:t>
            </a:r>
          </a:p>
        </p:txBody>
      </p:sp>
      <p:sp>
        <p:nvSpPr>
          <p:cNvPr id="81" name="80 Dodecágono"/>
          <p:cNvSpPr/>
          <p:nvPr/>
        </p:nvSpPr>
        <p:spPr>
          <a:xfrm>
            <a:off x="2285984" y="2339638"/>
            <a:ext cx="252000" cy="252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7</a:t>
            </a:r>
          </a:p>
        </p:txBody>
      </p:sp>
      <p:sp>
        <p:nvSpPr>
          <p:cNvPr id="82" name="81 Dodecágono"/>
          <p:cNvSpPr/>
          <p:nvPr/>
        </p:nvSpPr>
        <p:spPr>
          <a:xfrm>
            <a:off x="2285984" y="1583582"/>
            <a:ext cx="252000" cy="252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5</a:t>
            </a:r>
          </a:p>
        </p:txBody>
      </p:sp>
      <p:sp>
        <p:nvSpPr>
          <p:cNvPr id="83" name="82 Dodecágono"/>
          <p:cNvSpPr/>
          <p:nvPr/>
        </p:nvSpPr>
        <p:spPr>
          <a:xfrm>
            <a:off x="2285984" y="3383782"/>
            <a:ext cx="252000" cy="252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00" b="1" dirty="0">
                <a:latin typeface="Candara" pitchFamily="34" charset="0"/>
              </a:rPr>
              <a:t>10</a:t>
            </a:r>
          </a:p>
        </p:txBody>
      </p:sp>
      <p:sp>
        <p:nvSpPr>
          <p:cNvPr id="84" name="83 Dodecágono"/>
          <p:cNvSpPr/>
          <p:nvPr/>
        </p:nvSpPr>
        <p:spPr>
          <a:xfrm>
            <a:off x="2285984" y="3743822"/>
            <a:ext cx="252000" cy="252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00" b="1" dirty="0">
                <a:latin typeface="Candara" pitchFamily="34" charset="0"/>
              </a:rPr>
              <a:t>11</a:t>
            </a:r>
          </a:p>
        </p:txBody>
      </p:sp>
      <p:sp>
        <p:nvSpPr>
          <p:cNvPr id="85" name="84 Dodecágono"/>
          <p:cNvSpPr/>
          <p:nvPr/>
        </p:nvSpPr>
        <p:spPr>
          <a:xfrm>
            <a:off x="4286248" y="71414"/>
            <a:ext cx="252000" cy="252000"/>
          </a:xfrm>
          <a:prstGeom prst="dodecagon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1</a:t>
            </a:r>
          </a:p>
        </p:txBody>
      </p:sp>
      <p:sp>
        <p:nvSpPr>
          <p:cNvPr id="86" name="85 Dodecágono"/>
          <p:cNvSpPr/>
          <p:nvPr/>
        </p:nvSpPr>
        <p:spPr>
          <a:xfrm>
            <a:off x="4286248" y="2699678"/>
            <a:ext cx="252000" cy="252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8</a:t>
            </a:r>
          </a:p>
        </p:txBody>
      </p:sp>
      <p:sp>
        <p:nvSpPr>
          <p:cNvPr id="87" name="86 Dodecágono"/>
          <p:cNvSpPr/>
          <p:nvPr/>
        </p:nvSpPr>
        <p:spPr>
          <a:xfrm>
            <a:off x="4286248" y="3059718"/>
            <a:ext cx="252000" cy="252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9</a:t>
            </a:r>
          </a:p>
        </p:txBody>
      </p:sp>
      <p:sp>
        <p:nvSpPr>
          <p:cNvPr id="88" name="87 Dodecágono"/>
          <p:cNvSpPr/>
          <p:nvPr/>
        </p:nvSpPr>
        <p:spPr>
          <a:xfrm>
            <a:off x="4286248" y="1979598"/>
            <a:ext cx="252000" cy="252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6</a:t>
            </a:r>
          </a:p>
        </p:txBody>
      </p:sp>
      <p:sp>
        <p:nvSpPr>
          <p:cNvPr id="89" name="88 Dodecágono"/>
          <p:cNvSpPr/>
          <p:nvPr/>
        </p:nvSpPr>
        <p:spPr>
          <a:xfrm>
            <a:off x="4286248" y="1187510"/>
            <a:ext cx="252000" cy="252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4</a:t>
            </a:r>
          </a:p>
        </p:txBody>
      </p:sp>
      <p:sp>
        <p:nvSpPr>
          <p:cNvPr id="90" name="89 Dodecágono"/>
          <p:cNvSpPr/>
          <p:nvPr/>
        </p:nvSpPr>
        <p:spPr>
          <a:xfrm>
            <a:off x="4286248" y="827470"/>
            <a:ext cx="252000" cy="252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3</a:t>
            </a:r>
          </a:p>
        </p:txBody>
      </p:sp>
      <p:sp>
        <p:nvSpPr>
          <p:cNvPr id="91" name="90 Dodecágono"/>
          <p:cNvSpPr/>
          <p:nvPr/>
        </p:nvSpPr>
        <p:spPr>
          <a:xfrm>
            <a:off x="4286248" y="467430"/>
            <a:ext cx="252000" cy="252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2</a:t>
            </a:r>
          </a:p>
        </p:txBody>
      </p:sp>
      <p:sp>
        <p:nvSpPr>
          <p:cNvPr id="92" name="91 Dodecágono"/>
          <p:cNvSpPr/>
          <p:nvPr/>
        </p:nvSpPr>
        <p:spPr>
          <a:xfrm>
            <a:off x="4286248" y="2339638"/>
            <a:ext cx="252000" cy="252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7</a:t>
            </a:r>
          </a:p>
        </p:txBody>
      </p:sp>
      <p:sp>
        <p:nvSpPr>
          <p:cNvPr id="93" name="92 Dodecágono"/>
          <p:cNvSpPr/>
          <p:nvPr/>
        </p:nvSpPr>
        <p:spPr>
          <a:xfrm>
            <a:off x="4286248" y="1583582"/>
            <a:ext cx="252000" cy="252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5</a:t>
            </a:r>
          </a:p>
        </p:txBody>
      </p:sp>
      <p:sp>
        <p:nvSpPr>
          <p:cNvPr id="94" name="93 Dodecágono"/>
          <p:cNvSpPr/>
          <p:nvPr/>
        </p:nvSpPr>
        <p:spPr>
          <a:xfrm>
            <a:off x="4286248" y="3383782"/>
            <a:ext cx="252000" cy="252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00" b="1" dirty="0">
                <a:latin typeface="Candara" pitchFamily="34" charset="0"/>
              </a:rPr>
              <a:t>10</a:t>
            </a:r>
          </a:p>
        </p:txBody>
      </p:sp>
      <p:sp>
        <p:nvSpPr>
          <p:cNvPr id="95" name="94 Dodecágono"/>
          <p:cNvSpPr/>
          <p:nvPr/>
        </p:nvSpPr>
        <p:spPr>
          <a:xfrm>
            <a:off x="4286248" y="3743822"/>
            <a:ext cx="252000" cy="252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00" b="1" dirty="0">
                <a:latin typeface="Candara" pitchFamily="34" charset="0"/>
              </a:rPr>
              <a:t>11</a:t>
            </a:r>
          </a:p>
        </p:txBody>
      </p:sp>
      <p:sp>
        <p:nvSpPr>
          <p:cNvPr id="96" name="95 Dodecágono"/>
          <p:cNvSpPr/>
          <p:nvPr/>
        </p:nvSpPr>
        <p:spPr>
          <a:xfrm>
            <a:off x="2786050" y="71414"/>
            <a:ext cx="252000" cy="252000"/>
          </a:xfrm>
          <a:prstGeom prst="dodec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1</a:t>
            </a:r>
          </a:p>
        </p:txBody>
      </p:sp>
      <p:sp>
        <p:nvSpPr>
          <p:cNvPr id="97" name="96 Dodecágono"/>
          <p:cNvSpPr/>
          <p:nvPr/>
        </p:nvSpPr>
        <p:spPr>
          <a:xfrm>
            <a:off x="2786050" y="2699678"/>
            <a:ext cx="252000" cy="252000"/>
          </a:xfrm>
          <a:prstGeom prst="dodec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8</a:t>
            </a:r>
          </a:p>
        </p:txBody>
      </p:sp>
      <p:sp>
        <p:nvSpPr>
          <p:cNvPr id="98" name="97 Dodecágono"/>
          <p:cNvSpPr/>
          <p:nvPr/>
        </p:nvSpPr>
        <p:spPr>
          <a:xfrm>
            <a:off x="2786050" y="3059718"/>
            <a:ext cx="252000" cy="252000"/>
          </a:xfrm>
          <a:prstGeom prst="dodec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9</a:t>
            </a:r>
          </a:p>
        </p:txBody>
      </p:sp>
      <p:sp>
        <p:nvSpPr>
          <p:cNvPr id="99" name="98 Dodecágono"/>
          <p:cNvSpPr/>
          <p:nvPr/>
        </p:nvSpPr>
        <p:spPr>
          <a:xfrm>
            <a:off x="2786050" y="1979598"/>
            <a:ext cx="252000" cy="252000"/>
          </a:xfrm>
          <a:prstGeom prst="dodec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6</a:t>
            </a:r>
          </a:p>
        </p:txBody>
      </p:sp>
      <p:sp>
        <p:nvSpPr>
          <p:cNvPr id="100" name="99 Dodecágono"/>
          <p:cNvSpPr/>
          <p:nvPr/>
        </p:nvSpPr>
        <p:spPr>
          <a:xfrm>
            <a:off x="2786050" y="1187510"/>
            <a:ext cx="252000" cy="252000"/>
          </a:xfrm>
          <a:prstGeom prst="dodec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4</a:t>
            </a:r>
          </a:p>
        </p:txBody>
      </p:sp>
      <p:sp>
        <p:nvSpPr>
          <p:cNvPr id="101" name="100 Dodecágono"/>
          <p:cNvSpPr/>
          <p:nvPr/>
        </p:nvSpPr>
        <p:spPr>
          <a:xfrm>
            <a:off x="2786050" y="827470"/>
            <a:ext cx="252000" cy="252000"/>
          </a:xfrm>
          <a:prstGeom prst="dodec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3</a:t>
            </a:r>
          </a:p>
        </p:txBody>
      </p:sp>
      <p:sp>
        <p:nvSpPr>
          <p:cNvPr id="102" name="101 Dodecágono"/>
          <p:cNvSpPr/>
          <p:nvPr/>
        </p:nvSpPr>
        <p:spPr>
          <a:xfrm>
            <a:off x="2786050" y="467430"/>
            <a:ext cx="252000" cy="252000"/>
          </a:xfrm>
          <a:prstGeom prst="dodec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2</a:t>
            </a:r>
          </a:p>
        </p:txBody>
      </p:sp>
      <p:sp>
        <p:nvSpPr>
          <p:cNvPr id="103" name="102 Dodecágono"/>
          <p:cNvSpPr/>
          <p:nvPr/>
        </p:nvSpPr>
        <p:spPr>
          <a:xfrm>
            <a:off x="2786050" y="2339638"/>
            <a:ext cx="252000" cy="252000"/>
          </a:xfrm>
          <a:prstGeom prst="dodec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7</a:t>
            </a:r>
          </a:p>
        </p:txBody>
      </p:sp>
      <p:sp>
        <p:nvSpPr>
          <p:cNvPr id="104" name="103 Dodecágono"/>
          <p:cNvSpPr/>
          <p:nvPr/>
        </p:nvSpPr>
        <p:spPr>
          <a:xfrm>
            <a:off x="2786050" y="1583582"/>
            <a:ext cx="252000" cy="252000"/>
          </a:xfrm>
          <a:prstGeom prst="dodec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5</a:t>
            </a:r>
          </a:p>
        </p:txBody>
      </p:sp>
      <p:sp>
        <p:nvSpPr>
          <p:cNvPr id="105" name="104 Dodecágono"/>
          <p:cNvSpPr/>
          <p:nvPr/>
        </p:nvSpPr>
        <p:spPr>
          <a:xfrm>
            <a:off x="2786050" y="3383782"/>
            <a:ext cx="252000" cy="252000"/>
          </a:xfrm>
          <a:prstGeom prst="dodec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00" b="1" dirty="0">
                <a:solidFill>
                  <a:schemeClr val="tx1"/>
                </a:solidFill>
                <a:latin typeface="Candara" pitchFamily="34" charset="0"/>
              </a:rPr>
              <a:t>10</a:t>
            </a:r>
          </a:p>
        </p:txBody>
      </p:sp>
      <p:sp>
        <p:nvSpPr>
          <p:cNvPr id="106" name="105 Dodecágono"/>
          <p:cNvSpPr/>
          <p:nvPr/>
        </p:nvSpPr>
        <p:spPr>
          <a:xfrm>
            <a:off x="2786050" y="3743822"/>
            <a:ext cx="252000" cy="252000"/>
          </a:xfrm>
          <a:prstGeom prst="dodec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00" b="1" dirty="0">
                <a:solidFill>
                  <a:schemeClr val="tx1"/>
                </a:solidFill>
                <a:latin typeface="Candara" pitchFamily="34" charset="0"/>
              </a:rPr>
              <a:t>11</a:t>
            </a:r>
          </a:p>
        </p:txBody>
      </p:sp>
      <p:sp>
        <p:nvSpPr>
          <p:cNvPr id="107" name="106 Dodecágono"/>
          <p:cNvSpPr/>
          <p:nvPr/>
        </p:nvSpPr>
        <p:spPr>
          <a:xfrm>
            <a:off x="3286116" y="71414"/>
            <a:ext cx="252000" cy="252000"/>
          </a:xfrm>
          <a:prstGeom prst="dodecagon">
            <a:avLst/>
          </a:prstGeom>
          <a:solidFill>
            <a:schemeClr val="tx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 dirty="0">
                <a:solidFill>
                  <a:srgbClr val="FFFFFF"/>
                </a:solidFill>
                <a:latin typeface="Candara" pitchFamily="34" charset="0"/>
                <a:cs typeface="Arial" charset="0"/>
              </a:rPr>
              <a:t>1</a:t>
            </a:r>
          </a:p>
        </p:txBody>
      </p:sp>
      <p:sp>
        <p:nvSpPr>
          <p:cNvPr id="108" name="107 Dodecágono"/>
          <p:cNvSpPr/>
          <p:nvPr/>
        </p:nvSpPr>
        <p:spPr>
          <a:xfrm>
            <a:off x="3286116" y="2699678"/>
            <a:ext cx="252000" cy="252000"/>
          </a:xfrm>
          <a:prstGeom prst="dodecagon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blurRad="40000" dist="23000" dir="5400000" rotWithShape="0">
              <a:schemeClr val="tx1">
                <a:alpha val="35000"/>
              </a:scheme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8</a:t>
            </a:r>
          </a:p>
        </p:txBody>
      </p:sp>
      <p:sp>
        <p:nvSpPr>
          <p:cNvPr id="109" name="108 Dodecágono"/>
          <p:cNvSpPr/>
          <p:nvPr/>
        </p:nvSpPr>
        <p:spPr>
          <a:xfrm>
            <a:off x="3286116" y="3059718"/>
            <a:ext cx="252000" cy="252000"/>
          </a:xfrm>
          <a:prstGeom prst="dodecagon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blurRad="40000" dist="23000" dir="5400000" rotWithShape="0">
              <a:schemeClr val="tx1">
                <a:alpha val="35000"/>
              </a:scheme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 dirty="0">
                <a:solidFill>
                  <a:schemeClr val="tx1"/>
                </a:solidFill>
                <a:latin typeface="Candara" pitchFamily="34" charset="0"/>
                <a:cs typeface="Arial" charset="0"/>
              </a:rPr>
              <a:t>9</a:t>
            </a:r>
          </a:p>
        </p:txBody>
      </p:sp>
      <p:sp>
        <p:nvSpPr>
          <p:cNvPr id="110" name="109 Dodecágono"/>
          <p:cNvSpPr/>
          <p:nvPr/>
        </p:nvSpPr>
        <p:spPr>
          <a:xfrm>
            <a:off x="3286116" y="1979598"/>
            <a:ext cx="252000" cy="252000"/>
          </a:xfrm>
          <a:prstGeom prst="dodecagon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blurRad="40000" dist="23000" dir="5400000" rotWithShape="0">
              <a:schemeClr val="tx1">
                <a:alpha val="35000"/>
              </a:scheme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6</a:t>
            </a:r>
          </a:p>
        </p:txBody>
      </p:sp>
      <p:sp>
        <p:nvSpPr>
          <p:cNvPr id="111" name="110 Dodecágono"/>
          <p:cNvSpPr/>
          <p:nvPr/>
        </p:nvSpPr>
        <p:spPr>
          <a:xfrm>
            <a:off x="3286116" y="1187510"/>
            <a:ext cx="252000" cy="252000"/>
          </a:xfrm>
          <a:prstGeom prst="dodecagon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blurRad="40000" dist="23000" dir="5400000" rotWithShape="0">
              <a:schemeClr val="tx1">
                <a:alpha val="35000"/>
              </a:scheme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4</a:t>
            </a:r>
          </a:p>
        </p:txBody>
      </p:sp>
      <p:sp>
        <p:nvSpPr>
          <p:cNvPr id="112" name="111 Dodecágono"/>
          <p:cNvSpPr/>
          <p:nvPr/>
        </p:nvSpPr>
        <p:spPr>
          <a:xfrm>
            <a:off x="3286116" y="827470"/>
            <a:ext cx="252000" cy="252000"/>
          </a:xfrm>
          <a:prstGeom prst="dodecagon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blurRad="40000" dist="23000" dir="5400000" rotWithShape="0">
              <a:schemeClr val="tx1">
                <a:alpha val="35000"/>
              </a:scheme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3</a:t>
            </a:r>
          </a:p>
        </p:txBody>
      </p:sp>
      <p:sp>
        <p:nvSpPr>
          <p:cNvPr id="113" name="112 Dodecágono"/>
          <p:cNvSpPr/>
          <p:nvPr/>
        </p:nvSpPr>
        <p:spPr>
          <a:xfrm>
            <a:off x="3286116" y="467430"/>
            <a:ext cx="252000" cy="252000"/>
          </a:xfrm>
          <a:prstGeom prst="dodecagon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blurRad="40000" dist="23000" dir="5400000" rotWithShape="0">
              <a:schemeClr val="tx1">
                <a:alpha val="35000"/>
              </a:scheme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 dirty="0">
                <a:solidFill>
                  <a:schemeClr val="tx1"/>
                </a:solidFill>
                <a:latin typeface="Candara" pitchFamily="34" charset="0"/>
                <a:cs typeface="Arial" charset="0"/>
              </a:rPr>
              <a:t>2</a:t>
            </a:r>
          </a:p>
        </p:txBody>
      </p:sp>
      <p:sp>
        <p:nvSpPr>
          <p:cNvPr id="114" name="113 Dodecágono"/>
          <p:cNvSpPr/>
          <p:nvPr/>
        </p:nvSpPr>
        <p:spPr>
          <a:xfrm>
            <a:off x="3286116" y="2339638"/>
            <a:ext cx="252000" cy="252000"/>
          </a:xfrm>
          <a:prstGeom prst="dodecagon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blurRad="40000" dist="23000" dir="5400000" rotWithShape="0">
              <a:schemeClr val="tx1">
                <a:alpha val="35000"/>
              </a:scheme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7</a:t>
            </a:r>
          </a:p>
        </p:txBody>
      </p:sp>
      <p:sp>
        <p:nvSpPr>
          <p:cNvPr id="115" name="114 Dodecágono"/>
          <p:cNvSpPr/>
          <p:nvPr/>
        </p:nvSpPr>
        <p:spPr>
          <a:xfrm>
            <a:off x="3286116" y="1583582"/>
            <a:ext cx="252000" cy="252000"/>
          </a:xfrm>
          <a:prstGeom prst="dodecagon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blurRad="40000" dist="23000" dir="5400000" rotWithShape="0">
              <a:schemeClr val="tx1">
                <a:alpha val="35000"/>
              </a:scheme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5</a:t>
            </a:r>
          </a:p>
        </p:txBody>
      </p:sp>
      <p:sp>
        <p:nvSpPr>
          <p:cNvPr id="116" name="115 Dodecágono"/>
          <p:cNvSpPr/>
          <p:nvPr/>
        </p:nvSpPr>
        <p:spPr>
          <a:xfrm>
            <a:off x="3286116" y="3383782"/>
            <a:ext cx="252000" cy="252000"/>
          </a:xfrm>
          <a:prstGeom prst="dodecagon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blurRad="40000" dist="23000" dir="5400000" rotWithShape="0">
              <a:schemeClr val="tx1">
                <a:alpha val="35000"/>
              </a:scheme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00" b="1" dirty="0">
                <a:solidFill>
                  <a:schemeClr val="tx1"/>
                </a:solidFill>
                <a:latin typeface="Candara" pitchFamily="34" charset="0"/>
              </a:rPr>
              <a:t>10</a:t>
            </a:r>
          </a:p>
        </p:txBody>
      </p:sp>
      <p:sp>
        <p:nvSpPr>
          <p:cNvPr id="117" name="116 Dodecágono"/>
          <p:cNvSpPr/>
          <p:nvPr/>
        </p:nvSpPr>
        <p:spPr>
          <a:xfrm>
            <a:off x="3286116" y="3743822"/>
            <a:ext cx="252000" cy="252000"/>
          </a:xfrm>
          <a:prstGeom prst="dodecagon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blurRad="40000" dist="23000" dir="5400000" rotWithShape="0">
              <a:schemeClr val="tx1">
                <a:alpha val="35000"/>
              </a:scheme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00" b="1" dirty="0">
                <a:solidFill>
                  <a:schemeClr val="tx1"/>
                </a:solidFill>
                <a:latin typeface="Candara" pitchFamily="34" charset="0"/>
              </a:rPr>
              <a:t>11</a:t>
            </a:r>
          </a:p>
        </p:txBody>
      </p:sp>
      <p:sp>
        <p:nvSpPr>
          <p:cNvPr id="118" name="117 Dodecágono"/>
          <p:cNvSpPr/>
          <p:nvPr/>
        </p:nvSpPr>
        <p:spPr>
          <a:xfrm>
            <a:off x="3857620" y="71414"/>
            <a:ext cx="252000" cy="252000"/>
          </a:xfrm>
          <a:prstGeom prst="dodecagon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 dirty="0">
                <a:solidFill>
                  <a:schemeClr val="tx1"/>
                </a:solidFill>
                <a:latin typeface="Candara" pitchFamily="34" charset="0"/>
                <a:cs typeface="Arial" charset="0"/>
              </a:rPr>
              <a:t>1</a:t>
            </a:r>
          </a:p>
        </p:txBody>
      </p:sp>
      <p:sp>
        <p:nvSpPr>
          <p:cNvPr id="119" name="118 Dodecágono"/>
          <p:cNvSpPr/>
          <p:nvPr/>
        </p:nvSpPr>
        <p:spPr>
          <a:xfrm>
            <a:off x="3857620" y="2699678"/>
            <a:ext cx="252000" cy="252000"/>
          </a:xfrm>
          <a:prstGeom prst="dodecagon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8</a:t>
            </a:r>
          </a:p>
        </p:txBody>
      </p:sp>
      <p:sp>
        <p:nvSpPr>
          <p:cNvPr id="120" name="119 Dodecágono"/>
          <p:cNvSpPr/>
          <p:nvPr/>
        </p:nvSpPr>
        <p:spPr>
          <a:xfrm>
            <a:off x="3857620" y="3059718"/>
            <a:ext cx="252000" cy="252000"/>
          </a:xfrm>
          <a:prstGeom prst="dodecagon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9</a:t>
            </a:r>
          </a:p>
        </p:txBody>
      </p:sp>
      <p:sp>
        <p:nvSpPr>
          <p:cNvPr id="121" name="120 Dodecágono"/>
          <p:cNvSpPr/>
          <p:nvPr/>
        </p:nvSpPr>
        <p:spPr>
          <a:xfrm>
            <a:off x="3857620" y="1979598"/>
            <a:ext cx="252000" cy="252000"/>
          </a:xfrm>
          <a:prstGeom prst="dodecagon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6</a:t>
            </a:r>
          </a:p>
        </p:txBody>
      </p:sp>
      <p:sp>
        <p:nvSpPr>
          <p:cNvPr id="122" name="121 Dodecágono"/>
          <p:cNvSpPr/>
          <p:nvPr/>
        </p:nvSpPr>
        <p:spPr>
          <a:xfrm>
            <a:off x="3857620" y="1187510"/>
            <a:ext cx="252000" cy="252000"/>
          </a:xfrm>
          <a:prstGeom prst="dodecagon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4</a:t>
            </a:r>
          </a:p>
        </p:txBody>
      </p:sp>
      <p:sp>
        <p:nvSpPr>
          <p:cNvPr id="123" name="122 Dodecágono"/>
          <p:cNvSpPr/>
          <p:nvPr/>
        </p:nvSpPr>
        <p:spPr>
          <a:xfrm>
            <a:off x="3857620" y="827470"/>
            <a:ext cx="252000" cy="252000"/>
          </a:xfrm>
          <a:prstGeom prst="dodecagon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3</a:t>
            </a:r>
          </a:p>
        </p:txBody>
      </p:sp>
      <p:sp>
        <p:nvSpPr>
          <p:cNvPr id="124" name="123 Dodecágono"/>
          <p:cNvSpPr/>
          <p:nvPr/>
        </p:nvSpPr>
        <p:spPr>
          <a:xfrm>
            <a:off x="3857620" y="467430"/>
            <a:ext cx="252000" cy="252000"/>
          </a:xfrm>
          <a:prstGeom prst="dodecagon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 dirty="0">
                <a:solidFill>
                  <a:srgbClr val="FFFFFF"/>
                </a:solidFill>
                <a:latin typeface="Candara" pitchFamily="34" charset="0"/>
                <a:cs typeface="Arial" charset="0"/>
              </a:rPr>
              <a:t>2</a:t>
            </a:r>
          </a:p>
        </p:txBody>
      </p:sp>
      <p:sp>
        <p:nvSpPr>
          <p:cNvPr id="125" name="124 Dodecágono"/>
          <p:cNvSpPr/>
          <p:nvPr/>
        </p:nvSpPr>
        <p:spPr>
          <a:xfrm>
            <a:off x="3857620" y="2339638"/>
            <a:ext cx="252000" cy="252000"/>
          </a:xfrm>
          <a:prstGeom prst="dodecagon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7</a:t>
            </a:r>
          </a:p>
        </p:txBody>
      </p:sp>
      <p:sp>
        <p:nvSpPr>
          <p:cNvPr id="126" name="125 Dodecágono"/>
          <p:cNvSpPr/>
          <p:nvPr/>
        </p:nvSpPr>
        <p:spPr>
          <a:xfrm>
            <a:off x="3857620" y="1583582"/>
            <a:ext cx="252000" cy="252000"/>
          </a:xfrm>
          <a:prstGeom prst="dodecagon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  <a:latin typeface="Candara" pitchFamily="34" charset="0"/>
                <a:cs typeface="Arial" charset="0"/>
              </a:rPr>
              <a:t>5</a:t>
            </a:r>
          </a:p>
        </p:txBody>
      </p:sp>
      <p:sp>
        <p:nvSpPr>
          <p:cNvPr id="127" name="126 Dodecágono"/>
          <p:cNvSpPr/>
          <p:nvPr/>
        </p:nvSpPr>
        <p:spPr>
          <a:xfrm>
            <a:off x="3857620" y="3383782"/>
            <a:ext cx="252000" cy="252000"/>
          </a:xfrm>
          <a:prstGeom prst="dodecagon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00" b="1" dirty="0">
                <a:latin typeface="Candara" pitchFamily="34" charset="0"/>
              </a:rPr>
              <a:t>10</a:t>
            </a:r>
          </a:p>
        </p:txBody>
      </p:sp>
      <p:sp>
        <p:nvSpPr>
          <p:cNvPr id="128" name="127 Dodecágono"/>
          <p:cNvSpPr/>
          <p:nvPr/>
        </p:nvSpPr>
        <p:spPr>
          <a:xfrm>
            <a:off x="3857620" y="3743822"/>
            <a:ext cx="252000" cy="252000"/>
          </a:xfrm>
          <a:prstGeom prst="dodecagon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00" b="1" dirty="0">
                <a:latin typeface="Candara" pitchFamily="34" charset="0"/>
              </a:rPr>
              <a:t>11</a:t>
            </a:r>
          </a:p>
        </p:txBody>
      </p:sp>
      <p:sp>
        <p:nvSpPr>
          <p:cNvPr id="129" name="128 Dodecágono"/>
          <p:cNvSpPr/>
          <p:nvPr/>
        </p:nvSpPr>
        <p:spPr>
          <a:xfrm>
            <a:off x="4786314" y="71414"/>
            <a:ext cx="252000" cy="252000"/>
          </a:xfrm>
          <a:prstGeom prst="dodecag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1</a:t>
            </a:r>
          </a:p>
        </p:txBody>
      </p:sp>
      <p:sp>
        <p:nvSpPr>
          <p:cNvPr id="130" name="129 Dodecágono"/>
          <p:cNvSpPr/>
          <p:nvPr/>
        </p:nvSpPr>
        <p:spPr>
          <a:xfrm>
            <a:off x="4786314" y="2699678"/>
            <a:ext cx="252000" cy="252000"/>
          </a:xfrm>
          <a:prstGeom prst="dodecagon">
            <a:avLst/>
          </a:prstGeom>
          <a:solidFill>
            <a:srgbClr val="F6782A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8</a:t>
            </a:r>
          </a:p>
        </p:txBody>
      </p:sp>
      <p:sp>
        <p:nvSpPr>
          <p:cNvPr id="131" name="130 Dodecágono"/>
          <p:cNvSpPr/>
          <p:nvPr/>
        </p:nvSpPr>
        <p:spPr>
          <a:xfrm>
            <a:off x="4786314" y="3059718"/>
            <a:ext cx="252000" cy="252000"/>
          </a:xfrm>
          <a:prstGeom prst="dodecagon">
            <a:avLst/>
          </a:prstGeom>
          <a:solidFill>
            <a:srgbClr val="F6782A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9</a:t>
            </a:r>
          </a:p>
        </p:txBody>
      </p:sp>
      <p:sp>
        <p:nvSpPr>
          <p:cNvPr id="132" name="131 Dodecágono"/>
          <p:cNvSpPr/>
          <p:nvPr/>
        </p:nvSpPr>
        <p:spPr>
          <a:xfrm>
            <a:off x="4786314" y="1979598"/>
            <a:ext cx="252000" cy="252000"/>
          </a:xfrm>
          <a:prstGeom prst="dodecagon">
            <a:avLst/>
          </a:prstGeom>
          <a:solidFill>
            <a:srgbClr val="F6782A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6</a:t>
            </a:r>
          </a:p>
        </p:txBody>
      </p:sp>
      <p:sp>
        <p:nvSpPr>
          <p:cNvPr id="133" name="132 Dodecágono"/>
          <p:cNvSpPr/>
          <p:nvPr/>
        </p:nvSpPr>
        <p:spPr>
          <a:xfrm>
            <a:off x="4786314" y="1187510"/>
            <a:ext cx="252000" cy="252000"/>
          </a:xfrm>
          <a:prstGeom prst="dodecagon">
            <a:avLst/>
          </a:prstGeom>
          <a:solidFill>
            <a:srgbClr val="F6782A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4</a:t>
            </a:r>
          </a:p>
        </p:txBody>
      </p:sp>
      <p:sp>
        <p:nvSpPr>
          <p:cNvPr id="134" name="133 Dodecágono"/>
          <p:cNvSpPr/>
          <p:nvPr/>
        </p:nvSpPr>
        <p:spPr>
          <a:xfrm>
            <a:off x="4786314" y="827470"/>
            <a:ext cx="252000" cy="252000"/>
          </a:xfrm>
          <a:prstGeom prst="dodecagon">
            <a:avLst/>
          </a:prstGeom>
          <a:solidFill>
            <a:srgbClr val="F6782A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3</a:t>
            </a:r>
          </a:p>
        </p:txBody>
      </p:sp>
      <p:sp>
        <p:nvSpPr>
          <p:cNvPr id="135" name="134 Dodecágono"/>
          <p:cNvSpPr/>
          <p:nvPr/>
        </p:nvSpPr>
        <p:spPr>
          <a:xfrm>
            <a:off x="4786314" y="467430"/>
            <a:ext cx="252000" cy="252000"/>
          </a:xfrm>
          <a:prstGeom prst="dodecagon">
            <a:avLst/>
          </a:prstGeom>
          <a:solidFill>
            <a:srgbClr val="F6782A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2</a:t>
            </a:r>
          </a:p>
        </p:txBody>
      </p:sp>
      <p:sp>
        <p:nvSpPr>
          <p:cNvPr id="136" name="135 Dodecágono"/>
          <p:cNvSpPr/>
          <p:nvPr/>
        </p:nvSpPr>
        <p:spPr>
          <a:xfrm>
            <a:off x="4786314" y="2339638"/>
            <a:ext cx="252000" cy="252000"/>
          </a:xfrm>
          <a:prstGeom prst="dodecagon">
            <a:avLst/>
          </a:prstGeom>
          <a:solidFill>
            <a:srgbClr val="F6782A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7</a:t>
            </a:r>
          </a:p>
        </p:txBody>
      </p:sp>
      <p:sp>
        <p:nvSpPr>
          <p:cNvPr id="137" name="136 Dodecágono"/>
          <p:cNvSpPr/>
          <p:nvPr/>
        </p:nvSpPr>
        <p:spPr>
          <a:xfrm>
            <a:off x="4786314" y="1583582"/>
            <a:ext cx="252000" cy="252000"/>
          </a:xfrm>
          <a:prstGeom prst="dodecagon">
            <a:avLst/>
          </a:prstGeom>
          <a:solidFill>
            <a:srgbClr val="F6782A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5</a:t>
            </a:r>
          </a:p>
        </p:txBody>
      </p:sp>
      <p:sp>
        <p:nvSpPr>
          <p:cNvPr id="138" name="137 Dodecágono"/>
          <p:cNvSpPr/>
          <p:nvPr/>
        </p:nvSpPr>
        <p:spPr>
          <a:xfrm>
            <a:off x="4786314" y="3383782"/>
            <a:ext cx="252000" cy="252000"/>
          </a:xfrm>
          <a:prstGeom prst="dodecagon">
            <a:avLst/>
          </a:prstGeom>
          <a:solidFill>
            <a:srgbClr val="F6782A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00" b="1" dirty="0">
                <a:solidFill>
                  <a:schemeClr val="tx1"/>
                </a:solidFill>
                <a:latin typeface="Candara" pitchFamily="34" charset="0"/>
              </a:rPr>
              <a:t>10</a:t>
            </a:r>
          </a:p>
        </p:txBody>
      </p:sp>
      <p:sp>
        <p:nvSpPr>
          <p:cNvPr id="139" name="138 Dodecágono"/>
          <p:cNvSpPr/>
          <p:nvPr/>
        </p:nvSpPr>
        <p:spPr>
          <a:xfrm>
            <a:off x="4786314" y="3743822"/>
            <a:ext cx="252000" cy="252000"/>
          </a:xfrm>
          <a:prstGeom prst="dodecagon">
            <a:avLst/>
          </a:prstGeom>
          <a:solidFill>
            <a:srgbClr val="F6782A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00" b="1" dirty="0">
                <a:solidFill>
                  <a:schemeClr val="tx1"/>
                </a:solidFill>
                <a:latin typeface="Candara" pitchFamily="34" charset="0"/>
              </a:rPr>
              <a:t>11</a:t>
            </a:r>
          </a:p>
        </p:txBody>
      </p:sp>
      <p:sp>
        <p:nvSpPr>
          <p:cNvPr id="140" name="139 Dodecágono"/>
          <p:cNvSpPr/>
          <p:nvPr/>
        </p:nvSpPr>
        <p:spPr>
          <a:xfrm>
            <a:off x="5214942" y="71414"/>
            <a:ext cx="252000" cy="252000"/>
          </a:xfrm>
          <a:prstGeom prst="dodecagon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1</a:t>
            </a:r>
          </a:p>
        </p:txBody>
      </p:sp>
      <p:sp>
        <p:nvSpPr>
          <p:cNvPr id="141" name="140 Dodecágono"/>
          <p:cNvSpPr/>
          <p:nvPr/>
        </p:nvSpPr>
        <p:spPr>
          <a:xfrm>
            <a:off x="5214942" y="2699678"/>
            <a:ext cx="252000" cy="252000"/>
          </a:xfrm>
          <a:prstGeom prst="dodecagon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8</a:t>
            </a:r>
          </a:p>
        </p:txBody>
      </p:sp>
      <p:sp>
        <p:nvSpPr>
          <p:cNvPr id="142" name="141 Dodecágono"/>
          <p:cNvSpPr/>
          <p:nvPr/>
        </p:nvSpPr>
        <p:spPr>
          <a:xfrm>
            <a:off x="5214942" y="3059718"/>
            <a:ext cx="252000" cy="252000"/>
          </a:xfrm>
          <a:prstGeom prst="dodecagon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9</a:t>
            </a:r>
          </a:p>
        </p:txBody>
      </p:sp>
      <p:sp>
        <p:nvSpPr>
          <p:cNvPr id="143" name="142 Dodecágono"/>
          <p:cNvSpPr/>
          <p:nvPr/>
        </p:nvSpPr>
        <p:spPr>
          <a:xfrm>
            <a:off x="5214942" y="1979598"/>
            <a:ext cx="252000" cy="252000"/>
          </a:xfrm>
          <a:prstGeom prst="dodecagon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6</a:t>
            </a:r>
          </a:p>
        </p:txBody>
      </p:sp>
      <p:sp>
        <p:nvSpPr>
          <p:cNvPr id="144" name="143 Dodecágono"/>
          <p:cNvSpPr/>
          <p:nvPr/>
        </p:nvSpPr>
        <p:spPr>
          <a:xfrm>
            <a:off x="5214942" y="1187510"/>
            <a:ext cx="252000" cy="252000"/>
          </a:xfrm>
          <a:prstGeom prst="dodecagon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4</a:t>
            </a:r>
          </a:p>
        </p:txBody>
      </p:sp>
      <p:sp>
        <p:nvSpPr>
          <p:cNvPr id="145" name="144 Dodecágono"/>
          <p:cNvSpPr/>
          <p:nvPr/>
        </p:nvSpPr>
        <p:spPr>
          <a:xfrm>
            <a:off x="5214942" y="827470"/>
            <a:ext cx="252000" cy="252000"/>
          </a:xfrm>
          <a:prstGeom prst="dodecagon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3</a:t>
            </a:r>
          </a:p>
        </p:txBody>
      </p:sp>
      <p:sp>
        <p:nvSpPr>
          <p:cNvPr id="146" name="145 Dodecágono"/>
          <p:cNvSpPr/>
          <p:nvPr/>
        </p:nvSpPr>
        <p:spPr>
          <a:xfrm>
            <a:off x="5214942" y="467430"/>
            <a:ext cx="252000" cy="252000"/>
          </a:xfrm>
          <a:prstGeom prst="dodecagon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2</a:t>
            </a:r>
          </a:p>
        </p:txBody>
      </p:sp>
      <p:sp>
        <p:nvSpPr>
          <p:cNvPr id="147" name="146 Dodecágono"/>
          <p:cNvSpPr/>
          <p:nvPr/>
        </p:nvSpPr>
        <p:spPr>
          <a:xfrm>
            <a:off x="5214942" y="2339638"/>
            <a:ext cx="252000" cy="252000"/>
          </a:xfrm>
          <a:prstGeom prst="dodecagon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7</a:t>
            </a:r>
          </a:p>
        </p:txBody>
      </p:sp>
      <p:sp>
        <p:nvSpPr>
          <p:cNvPr id="148" name="147 Dodecágono"/>
          <p:cNvSpPr/>
          <p:nvPr/>
        </p:nvSpPr>
        <p:spPr>
          <a:xfrm>
            <a:off x="5214942" y="1583582"/>
            <a:ext cx="252000" cy="252000"/>
          </a:xfrm>
          <a:prstGeom prst="dodecagon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>
                <a:solidFill>
                  <a:schemeClr val="tx1"/>
                </a:solidFill>
                <a:latin typeface="Candara" pitchFamily="34" charset="0"/>
                <a:cs typeface="Arial" charset="0"/>
              </a:rPr>
              <a:t>5</a:t>
            </a:r>
          </a:p>
        </p:txBody>
      </p:sp>
      <p:sp>
        <p:nvSpPr>
          <p:cNvPr id="149" name="148 Dodecágono"/>
          <p:cNvSpPr/>
          <p:nvPr/>
        </p:nvSpPr>
        <p:spPr>
          <a:xfrm>
            <a:off x="5214942" y="3383782"/>
            <a:ext cx="252000" cy="252000"/>
          </a:xfrm>
          <a:prstGeom prst="dodecagon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00" b="1" dirty="0">
                <a:solidFill>
                  <a:schemeClr val="tx1"/>
                </a:solidFill>
                <a:latin typeface="Candara" pitchFamily="34" charset="0"/>
              </a:rPr>
              <a:t>10</a:t>
            </a:r>
          </a:p>
        </p:txBody>
      </p:sp>
      <p:sp>
        <p:nvSpPr>
          <p:cNvPr id="150" name="149 Dodecágono"/>
          <p:cNvSpPr/>
          <p:nvPr/>
        </p:nvSpPr>
        <p:spPr>
          <a:xfrm>
            <a:off x="5214942" y="3743822"/>
            <a:ext cx="252000" cy="252000"/>
          </a:xfrm>
          <a:prstGeom prst="dodecagon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00" b="1" dirty="0">
                <a:solidFill>
                  <a:schemeClr val="tx1"/>
                </a:solidFill>
                <a:latin typeface="Candara" pitchFamily="34" charset="0"/>
              </a:rPr>
              <a:t>11</a:t>
            </a:r>
          </a:p>
        </p:txBody>
      </p:sp>
      <p:sp>
        <p:nvSpPr>
          <p:cNvPr id="151" name="150 Anillo"/>
          <p:cNvSpPr/>
          <p:nvPr/>
        </p:nvSpPr>
        <p:spPr>
          <a:xfrm>
            <a:off x="5868144" y="163488"/>
            <a:ext cx="108000" cy="108000"/>
          </a:xfrm>
          <a:prstGeom prst="donut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52" name="151 Anillo"/>
          <p:cNvSpPr/>
          <p:nvPr/>
        </p:nvSpPr>
        <p:spPr>
          <a:xfrm>
            <a:off x="5868144" y="315888"/>
            <a:ext cx="108000" cy="108000"/>
          </a:xfrm>
          <a:prstGeom prst="donu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54" name="153 Anillo"/>
          <p:cNvSpPr/>
          <p:nvPr/>
        </p:nvSpPr>
        <p:spPr>
          <a:xfrm>
            <a:off x="5868144" y="620688"/>
            <a:ext cx="108000" cy="108000"/>
          </a:xfrm>
          <a:prstGeom prst="donu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55" name="154 Anillo"/>
          <p:cNvSpPr/>
          <p:nvPr/>
        </p:nvSpPr>
        <p:spPr>
          <a:xfrm>
            <a:off x="5868144" y="476672"/>
            <a:ext cx="108000" cy="108000"/>
          </a:xfrm>
          <a:prstGeom prst="donu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56" name="155 Rectángulo"/>
          <p:cNvSpPr/>
          <p:nvPr/>
        </p:nvSpPr>
        <p:spPr>
          <a:xfrm>
            <a:off x="5580112" y="836712"/>
            <a:ext cx="6543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dirty="0">
                <a:latin typeface="Trebuchet MS" pitchFamily="34" charset="0"/>
              </a:rPr>
              <a:t>Conos</a:t>
            </a:r>
            <a:endParaRPr lang="es-ES" sz="1400" dirty="0"/>
          </a:p>
        </p:txBody>
      </p:sp>
      <p:sp>
        <p:nvSpPr>
          <p:cNvPr id="157" name="156 Abrir corchete"/>
          <p:cNvSpPr>
            <a:spLocks noChangeAspect="1"/>
          </p:cNvSpPr>
          <p:nvPr/>
        </p:nvSpPr>
        <p:spPr>
          <a:xfrm rot="5400000">
            <a:off x="5810689" y="2964707"/>
            <a:ext cx="165756" cy="288000"/>
          </a:xfrm>
          <a:prstGeom prst="leftBracket">
            <a:avLst/>
          </a:prstGeom>
          <a:ln w="28575">
            <a:solidFill>
              <a:srgbClr val="FFFF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8" name="157 Abrir corchete"/>
          <p:cNvSpPr>
            <a:spLocks noChangeAspect="1"/>
          </p:cNvSpPr>
          <p:nvPr/>
        </p:nvSpPr>
        <p:spPr>
          <a:xfrm rot="5400000">
            <a:off x="5841768" y="3450942"/>
            <a:ext cx="103597" cy="288000"/>
          </a:xfrm>
          <a:prstGeom prst="leftBracket">
            <a:avLst/>
          </a:prstGeom>
          <a:ln w="28575">
            <a:solidFill>
              <a:srgbClr val="FFFF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9" name="158 Abrir corchete"/>
          <p:cNvSpPr>
            <a:spLocks noChangeAspect="1"/>
          </p:cNvSpPr>
          <p:nvPr/>
        </p:nvSpPr>
        <p:spPr>
          <a:xfrm rot="10800000">
            <a:off x="6237539" y="2964707"/>
            <a:ext cx="165756" cy="288000"/>
          </a:xfrm>
          <a:prstGeom prst="leftBracket">
            <a:avLst/>
          </a:prstGeom>
          <a:ln w="28575">
            <a:solidFill>
              <a:srgbClr val="FFFF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0" name="159 Abrir corchete"/>
          <p:cNvSpPr>
            <a:spLocks noChangeAspect="1"/>
          </p:cNvSpPr>
          <p:nvPr/>
        </p:nvSpPr>
        <p:spPr>
          <a:xfrm rot="10800000">
            <a:off x="6268618" y="3450942"/>
            <a:ext cx="103597" cy="288000"/>
          </a:xfrm>
          <a:prstGeom prst="leftBracket">
            <a:avLst/>
          </a:prstGeom>
          <a:ln w="28575">
            <a:solidFill>
              <a:srgbClr val="FFFF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1" name="160 Abrir corchete"/>
          <p:cNvSpPr>
            <a:spLocks noChangeAspect="1"/>
          </p:cNvSpPr>
          <p:nvPr/>
        </p:nvSpPr>
        <p:spPr>
          <a:xfrm rot="16200000" flipV="1">
            <a:off x="6649346" y="2935830"/>
            <a:ext cx="165756" cy="288000"/>
          </a:xfrm>
          <a:prstGeom prst="leftBracket">
            <a:avLst/>
          </a:prstGeom>
          <a:ln w="28575">
            <a:solidFill>
              <a:srgbClr val="FFFF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2" name="161 Abrir corchete"/>
          <p:cNvSpPr>
            <a:spLocks noChangeAspect="1"/>
          </p:cNvSpPr>
          <p:nvPr/>
        </p:nvSpPr>
        <p:spPr>
          <a:xfrm rot="16200000" flipV="1">
            <a:off x="6680425" y="3450941"/>
            <a:ext cx="103597" cy="288000"/>
          </a:xfrm>
          <a:prstGeom prst="leftBracket">
            <a:avLst/>
          </a:prstGeom>
          <a:ln w="28575">
            <a:solidFill>
              <a:srgbClr val="FFFF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3" name="162 Abrir corchete"/>
          <p:cNvSpPr>
            <a:spLocks noChangeAspect="1"/>
          </p:cNvSpPr>
          <p:nvPr/>
        </p:nvSpPr>
        <p:spPr>
          <a:xfrm rot="10800000" flipH="1">
            <a:off x="7070540" y="2964708"/>
            <a:ext cx="165756" cy="288000"/>
          </a:xfrm>
          <a:prstGeom prst="leftBracket">
            <a:avLst/>
          </a:prstGeom>
          <a:ln w="28575">
            <a:solidFill>
              <a:srgbClr val="FFFF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4" name="163 Abrir corchete"/>
          <p:cNvSpPr>
            <a:spLocks noChangeAspect="1"/>
          </p:cNvSpPr>
          <p:nvPr/>
        </p:nvSpPr>
        <p:spPr>
          <a:xfrm rot="10800000" flipH="1">
            <a:off x="7101619" y="3450941"/>
            <a:ext cx="103597" cy="288000"/>
          </a:xfrm>
          <a:prstGeom prst="leftBracket">
            <a:avLst/>
          </a:prstGeom>
          <a:ln w="28575">
            <a:solidFill>
              <a:srgbClr val="FFFF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5" name="164 Rectángulo"/>
          <p:cNvSpPr/>
          <p:nvPr/>
        </p:nvSpPr>
        <p:spPr>
          <a:xfrm>
            <a:off x="5940151" y="2679046"/>
            <a:ext cx="6434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dirty="0">
                <a:latin typeface="Trebuchet MS" pitchFamily="34" charset="0"/>
              </a:rPr>
              <a:t>Vallas</a:t>
            </a:r>
            <a:endParaRPr lang="es-ES" sz="1400" dirty="0"/>
          </a:p>
        </p:txBody>
      </p:sp>
      <p:cxnSp>
        <p:nvCxnSpPr>
          <p:cNvPr id="166" name="165 Conector recto"/>
          <p:cNvCxnSpPr/>
          <p:nvPr/>
        </p:nvCxnSpPr>
        <p:spPr>
          <a:xfrm rot="5400000">
            <a:off x="6266184" y="439813"/>
            <a:ext cx="50006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67" name="166 Elipse"/>
          <p:cNvSpPr/>
          <p:nvPr/>
        </p:nvSpPr>
        <p:spPr>
          <a:xfrm>
            <a:off x="5794426" y="2348880"/>
            <a:ext cx="214314" cy="2143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8" name="167 Elipse"/>
          <p:cNvSpPr/>
          <p:nvPr/>
        </p:nvSpPr>
        <p:spPr>
          <a:xfrm>
            <a:off x="6084168" y="2348880"/>
            <a:ext cx="214314" cy="214314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9" name="168 Elipse"/>
          <p:cNvSpPr/>
          <p:nvPr/>
        </p:nvSpPr>
        <p:spPr>
          <a:xfrm>
            <a:off x="6372200" y="2348880"/>
            <a:ext cx="214314" cy="214314"/>
          </a:xfrm>
          <a:prstGeom prst="ellipse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0" name="169 Elipse"/>
          <p:cNvSpPr/>
          <p:nvPr/>
        </p:nvSpPr>
        <p:spPr>
          <a:xfrm>
            <a:off x="6660232" y="2348880"/>
            <a:ext cx="214314" cy="21431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1" name="170 Elipse"/>
          <p:cNvSpPr/>
          <p:nvPr/>
        </p:nvSpPr>
        <p:spPr>
          <a:xfrm>
            <a:off x="6948264" y="2348880"/>
            <a:ext cx="214314" cy="21431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72" name="171 Conector recto"/>
          <p:cNvCxnSpPr/>
          <p:nvPr/>
        </p:nvCxnSpPr>
        <p:spPr>
          <a:xfrm rot="5400000">
            <a:off x="6482208" y="438673"/>
            <a:ext cx="500066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73" name="172 Conector recto"/>
          <p:cNvCxnSpPr/>
          <p:nvPr/>
        </p:nvCxnSpPr>
        <p:spPr>
          <a:xfrm rot="5400000">
            <a:off x="6698232" y="438673"/>
            <a:ext cx="5000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74" name="173 Conector recto"/>
          <p:cNvCxnSpPr/>
          <p:nvPr/>
        </p:nvCxnSpPr>
        <p:spPr>
          <a:xfrm rot="5400000">
            <a:off x="6914255" y="438673"/>
            <a:ext cx="500066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75" name="174 Conector recto"/>
          <p:cNvCxnSpPr/>
          <p:nvPr/>
        </p:nvCxnSpPr>
        <p:spPr>
          <a:xfrm rot="5400000">
            <a:off x="7130279" y="438673"/>
            <a:ext cx="500066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76" name="175 Rectángulo"/>
          <p:cNvSpPr/>
          <p:nvPr/>
        </p:nvSpPr>
        <p:spPr>
          <a:xfrm>
            <a:off x="7092280" y="2348880"/>
            <a:ext cx="5293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dirty="0">
                <a:latin typeface="Trebuchet MS" pitchFamily="34" charset="0"/>
              </a:rPr>
              <a:t>Aros</a:t>
            </a:r>
            <a:endParaRPr lang="es-ES" sz="1400" dirty="0"/>
          </a:p>
        </p:txBody>
      </p:sp>
      <p:sp>
        <p:nvSpPr>
          <p:cNvPr id="177" name="176 Rectángulo"/>
          <p:cNvSpPr/>
          <p:nvPr/>
        </p:nvSpPr>
        <p:spPr>
          <a:xfrm>
            <a:off x="6660233" y="886125"/>
            <a:ext cx="5818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dirty="0">
                <a:latin typeface="Trebuchet MS" pitchFamily="34" charset="0"/>
              </a:rPr>
              <a:t>Picas</a:t>
            </a:r>
            <a:endParaRPr lang="es-ES" sz="1400" dirty="0"/>
          </a:p>
        </p:txBody>
      </p:sp>
      <p:grpSp>
        <p:nvGrpSpPr>
          <p:cNvPr id="2" name="177 Grupo"/>
          <p:cNvGrpSpPr/>
          <p:nvPr/>
        </p:nvGrpSpPr>
        <p:grpSpPr>
          <a:xfrm>
            <a:off x="5724128" y="1268760"/>
            <a:ext cx="1224000" cy="162008"/>
            <a:chOff x="2699792" y="4155926"/>
            <a:chExt cx="1224000" cy="162008"/>
          </a:xfrm>
        </p:grpSpPr>
        <p:cxnSp>
          <p:nvCxnSpPr>
            <p:cNvPr id="179" name="178 Conector recto"/>
            <p:cNvCxnSpPr/>
            <p:nvPr/>
          </p:nvCxnSpPr>
          <p:spPr>
            <a:xfrm>
              <a:off x="2699792" y="4155926"/>
              <a:ext cx="1224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179 Conector recto"/>
            <p:cNvCxnSpPr/>
            <p:nvPr/>
          </p:nvCxnSpPr>
          <p:spPr>
            <a:xfrm>
              <a:off x="2699792" y="4155926"/>
              <a:ext cx="0" cy="162008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180 Conector recto"/>
            <p:cNvCxnSpPr/>
            <p:nvPr/>
          </p:nvCxnSpPr>
          <p:spPr>
            <a:xfrm>
              <a:off x="2852192" y="4155926"/>
              <a:ext cx="0" cy="162008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181 Conector recto"/>
            <p:cNvCxnSpPr/>
            <p:nvPr/>
          </p:nvCxnSpPr>
          <p:spPr>
            <a:xfrm>
              <a:off x="3004592" y="4155926"/>
              <a:ext cx="0" cy="162008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182 Conector recto"/>
            <p:cNvCxnSpPr/>
            <p:nvPr/>
          </p:nvCxnSpPr>
          <p:spPr>
            <a:xfrm>
              <a:off x="3156992" y="4155926"/>
              <a:ext cx="0" cy="162008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183 Conector recto"/>
            <p:cNvCxnSpPr/>
            <p:nvPr/>
          </p:nvCxnSpPr>
          <p:spPr>
            <a:xfrm>
              <a:off x="3309392" y="4155926"/>
              <a:ext cx="0" cy="162008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184 Conector recto"/>
            <p:cNvCxnSpPr/>
            <p:nvPr/>
          </p:nvCxnSpPr>
          <p:spPr>
            <a:xfrm>
              <a:off x="3461792" y="4155926"/>
              <a:ext cx="0" cy="162008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185 Conector recto"/>
            <p:cNvCxnSpPr/>
            <p:nvPr/>
          </p:nvCxnSpPr>
          <p:spPr>
            <a:xfrm>
              <a:off x="3614192" y="4155926"/>
              <a:ext cx="0" cy="162008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186 Conector recto"/>
            <p:cNvCxnSpPr/>
            <p:nvPr/>
          </p:nvCxnSpPr>
          <p:spPr>
            <a:xfrm>
              <a:off x="3766592" y="4155926"/>
              <a:ext cx="0" cy="162008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187 Conector recto"/>
            <p:cNvCxnSpPr/>
            <p:nvPr/>
          </p:nvCxnSpPr>
          <p:spPr>
            <a:xfrm>
              <a:off x="3918992" y="4155926"/>
              <a:ext cx="0" cy="162008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188 Conector recto"/>
            <p:cNvCxnSpPr/>
            <p:nvPr/>
          </p:nvCxnSpPr>
          <p:spPr>
            <a:xfrm>
              <a:off x="2699792" y="4308326"/>
              <a:ext cx="1224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0" name="189 Rectángulo"/>
          <p:cNvSpPr/>
          <p:nvPr/>
        </p:nvSpPr>
        <p:spPr>
          <a:xfrm>
            <a:off x="5652120" y="1484784"/>
            <a:ext cx="8515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dirty="0">
                <a:latin typeface="Trebuchet MS" pitchFamily="34" charset="0"/>
              </a:rPr>
              <a:t>Escalera</a:t>
            </a:r>
            <a:endParaRPr lang="es-ES" sz="1400" dirty="0"/>
          </a:p>
        </p:txBody>
      </p:sp>
      <p:pic>
        <p:nvPicPr>
          <p:cNvPr id="197" name="196 Imagen" descr="p_gran_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3645024"/>
            <a:ext cx="144016" cy="924103"/>
          </a:xfrm>
          <a:prstGeom prst="rect">
            <a:avLst/>
          </a:prstGeom>
        </p:spPr>
      </p:pic>
      <p:pic>
        <p:nvPicPr>
          <p:cNvPr id="199" name="198 Imagen" descr="p_gran_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1561381" y="4279379"/>
            <a:ext cx="164590" cy="1056120"/>
          </a:xfrm>
          <a:prstGeom prst="rect">
            <a:avLst/>
          </a:prstGeom>
        </p:spPr>
      </p:pic>
      <p:pic>
        <p:nvPicPr>
          <p:cNvPr id="200" name="199 Imagen" descr="p_gran_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645024"/>
            <a:ext cx="144016" cy="924103"/>
          </a:xfrm>
          <a:prstGeom prst="rect">
            <a:avLst/>
          </a:prstGeom>
        </p:spPr>
      </p:pic>
      <p:pic>
        <p:nvPicPr>
          <p:cNvPr id="201" name="200 Imagen" descr="p_gran_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>
            <a:off x="1979712" y="3645024"/>
            <a:ext cx="145886" cy="936104"/>
          </a:xfrm>
          <a:prstGeom prst="rect">
            <a:avLst/>
          </a:prstGeom>
        </p:spPr>
      </p:pic>
      <p:pic>
        <p:nvPicPr>
          <p:cNvPr id="202" name="201 Imagen" descr="p_gran_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1561381" y="4567411"/>
            <a:ext cx="164590" cy="105612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284984"/>
            <a:ext cx="1057275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3" name="192 Imagen" descr="Sin título-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92280" y="1556792"/>
            <a:ext cx="360040" cy="672075"/>
          </a:xfrm>
          <a:prstGeom prst="rect">
            <a:avLst/>
          </a:prstGeom>
        </p:spPr>
      </p:pic>
      <p:pic>
        <p:nvPicPr>
          <p:cNvPr id="194" name="193 Imagen" descr="Sin título-6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00192" y="1772816"/>
            <a:ext cx="620069" cy="360040"/>
          </a:xfrm>
          <a:prstGeom prst="rect">
            <a:avLst/>
          </a:prstGeom>
        </p:spPr>
      </p:pic>
      <p:pic>
        <p:nvPicPr>
          <p:cNvPr id="198" name="197 Imagen" descr="tumblr_m698qioVO11r3nkjc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02830" y="5821167"/>
            <a:ext cx="902593" cy="877320"/>
          </a:xfrm>
          <a:prstGeom prst="rect">
            <a:avLst/>
          </a:prstGeom>
        </p:spPr>
      </p:pic>
      <p:pic>
        <p:nvPicPr>
          <p:cNvPr id="203" name="202 Imagen" descr="TO-400402-TOGU-Dynair-Ball-XXL-Meditation-and-Yoga_1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92117" y="5679999"/>
            <a:ext cx="879773" cy="879773"/>
          </a:xfrm>
          <a:prstGeom prst="rect">
            <a:avLst/>
          </a:prstGeom>
        </p:spPr>
      </p:pic>
      <p:pic>
        <p:nvPicPr>
          <p:cNvPr id="204" name="203 Imagen" descr="az01011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544018" y="5749452"/>
            <a:ext cx="699096" cy="740866"/>
          </a:xfrm>
          <a:prstGeom prst="rect">
            <a:avLst/>
          </a:prstGeom>
        </p:spPr>
      </p:pic>
      <p:pic>
        <p:nvPicPr>
          <p:cNvPr id="205" name="204 Imagen" descr="2_1189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806477" y="4500832"/>
            <a:ext cx="936104" cy="936104"/>
          </a:xfrm>
          <a:prstGeom prst="rect">
            <a:avLst/>
          </a:prstGeom>
        </p:spPr>
      </p:pic>
      <p:pic>
        <p:nvPicPr>
          <p:cNvPr id="209" name="208 Imagen" descr="traffic-sign-6747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040568" y="4351643"/>
            <a:ext cx="294650" cy="399840"/>
          </a:xfrm>
          <a:prstGeom prst="rect">
            <a:avLst/>
          </a:prstGeom>
        </p:spPr>
      </p:pic>
      <p:pic>
        <p:nvPicPr>
          <p:cNvPr id="211" name="210 Imagen" descr="Balón-de-fútbol-Nike-Total90-Tracer-SC1782_162_A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47865" y="4433662"/>
            <a:ext cx="216024" cy="162018"/>
          </a:xfrm>
          <a:prstGeom prst="rect">
            <a:avLst/>
          </a:prstGeom>
        </p:spPr>
      </p:pic>
      <p:pic>
        <p:nvPicPr>
          <p:cNvPr id="210" name="209 Imagen" descr="ziva_ball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063565" y="5613177"/>
            <a:ext cx="853233" cy="980728"/>
          </a:xfrm>
          <a:prstGeom prst="rect">
            <a:avLst/>
          </a:prstGeom>
        </p:spPr>
      </p:pic>
      <p:pic>
        <p:nvPicPr>
          <p:cNvPr id="216" name="215 Imagen" descr="Balón-de-fútbol-Nike-Total90-Tracer-SC1782_162_A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500265" y="4586062"/>
            <a:ext cx="216024" cy="162018"/>
          </a:xfrm>
          <a:prstGeom prst="rect">
            <a:avLst/>
          </a:prstGeom>
        </p:spPr>
      </p:pic>
      <p:pic>
        <p:nvPicPr>
          <p:cNvPr id="217" name="216 Imagen" descr="Balón-de-fútbol-Nike-Total90-Tracer-SC1782_162_A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652665" y="4738462"/>
            <a:ext cx="216024" cy="162018"/>
          </a:xfrm>
          <a:prstGeom prst="rect">
            <a:avLst/>
          </a:prstGeom>
        </p:spPr>
      </p:pic>
      <p:pic>
        <p:nvPicPr>
          <p:cNvPr id="218" name="217 Imagen" descr="Balón-de-fútbol-Nike-Total90-Tracer-SC1782_162_A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805065" y="4890862"/>
            <a:ext cx="216024" cy="162018"/>
          </a:xfrm>
          <a:prstGeom prst="rect">
            <a:avLst/>
          </a:prstGeom>
        </p:spPr>
      </p:pic>
      <p:pic>
        <p:nvPicPr>
          <p:cNvPr id="219" name="218 Imagen" descr="Balón-de-fútbol-Nike-Total90-Tracer-SC1782_162_A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957465" y="5043262"/>
            <a:ext cx="216024" cy="162018"/>
          </a:xfrm>
          <a:prstGeom prst="rect">
            <a:avLst/>
          </a:prstGeom>
        </p:spPr>
      </p:pic>
      <p:pic>
        <p:nvPicPr>
          <p:cNvPr id="220" name="219 Imagen" descr="Balón-de-fútbol-Nike-Total90-Tracer-SC1782_162_A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109865" y="5195662"/>
            <a:ext cx="216024" cy="162018"/>
          </a:xfrm>
          <a:prstGeom prst="rect">
            <a:avLst/>
          </a:prstGeom>
        </p:spPr>
      </p:pic>
      <p:pic>
        <p:nvPicPr>
          <p:cNvPr id="50" name="Imagen 49" descr="Imagen que contiene dibujo&#10;&#10;Descripción generada automáticamente">
            <a:extLst>
              <a:ext uri="{FF2B5EF4-FFF2-40B4-BE49-F238E27FC236}">
                <a16:creationId xmlns:a16="http://schemas.microsoft.com/office/drawing/2014/main" id="{501A1B6C-81CE-4676-9B56-4E3D4C1FA29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573" y="5722759"/>
            <a:ext cx="1012800" cy="1012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odecágono"/>
          <p:cNvSpPr/>
          <p:nvPr/>
        </p:nvSpPr>
        <p:spPr>
          <a:xfrm>
            <a:off x="683568" y="5661248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3</a:t>
            </a:r>
          </a:p>
        </p:txBody>
      </p:sp>
      <p:cxnSp>
        <p:nvCxnSpPr>
          <p:cNvPr id="5" name="4 Conector recto de flecha"/>
          <p:cNvCxnSpPr/>
          <p:nvPr/>
        </p:nvCxnSpPr>
        <p:spPr>
          <a:xfrm rot="5400000" flipH="1" flipV="1">
            <a:off x="-1224756" y="3320257"/>
            <a:ext cx="4248150" cy="144462"/>
          </a:xfrm>
          <a:prstGeom prst="straightConnector1">
            <a:avLst/>
          </a:prstGeom>
          <a:ln w="19050">
            <a:prstDash val="sysDot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5 Dodecágono"/>
          <p:cNvSpPr/>
          <p:nvPr/>
        </p:nvSpPr>
        <p:spPr>
          <a:xfrm>
            <a:off x="1331640" y="5589240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4</a:t>
            </a:r>
          </a:p>
        </p:txBody>
      </p:sp>
      <p:sp>
        <p:nvSpPr>
          <p:cNvPr id="7" name="6 Dodecágono"/>
          <p:cNvSpPr/>
          <p:nvPr/>
        </p:nvSpPr>
        <p:spPr>
          <a:xfrm>
            <a:off x="4067944" y="4437112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8</a:t>
            </a:r>
          </a:p>
        </p:txBody>
      </p:sp>
      <p:cxnSp>
        <p:nvCxnSpPr>
          <p:cNvPr id="8" name="7 Conector recto de flecha"/>
          <p:cNvCxnSpPr/>
          <p:nvPr/>
        </p:nvCxnSpPr>
        <p:spPr>
          <a:xfrm rot="5400000" flipH="1" flipV="1">
            <a:off x="3024188" y="1016000"/>
            <a:ext cx="1295400" cy="647700"/>
          </a:xfrm>
          <a:prstGeom prst="straightConnector1">
            <a:avLst/>
          </a:prstGeom>
          <a:ln w="1905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8 Conector"/>
          <p:cNvSpPr/>
          <p:nvPr/>
        </p:nvSpPr>
        <p:spPr>
          <a:xfrm>
            <a:off x="1547664" y="5445224"/>
            <a:ext cx="144000" cy="144000"/>
          </a:xfrm>
          <a:prstGeom prst="flowChartConnector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10" name="9 Conector"/>
          <p:cNvSpPr/>
          <p:nvPr/>
        </p:nvSpPr>
        <p:spPr>
          <a:xfrm>
            <a:off x="899592" y="5517232"/>
            <a:ext cx="144000" cy="144000"/>
          </a:xfrm>
          <a:prstGeom prst="flowChartConnector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cxnSp>
        <p:nvCxnSpPr>
          <p:cNvPr id="11" name="10 Conector curvado"/>
          <p:cNvCxnSpPr/>
          <p:nvPr/>
        </p:nvCxnSpPr>
        <p:spPr>
          <a:xfrm rot="16200000" flipV="1">
            <a:off x="2628107" y="2709069"/>
            <a:ext cx="2303462" cy="863600"/>
          </a:xfrm>
          <a:prstGeom prst="curvedConnector3">
            <a:avLst>
              <a:gd name="adj1" fmla="val 50478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Dodecágono"/>
          <p:cNvSpPr/>
          <p:nvPr/>
        </p:nvSpPr>
        <p:spPr>
          <a:xfrm>
            <a:off x="4572000" y="4437112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9</a:t>
            </a:r>
          </a:p>
        </p:txBody>
      </p:sp>
      <p:sp>
        <p:nvSpPr>
          <p:cNvPr id="13" name="12 Dodecágono"/>
          <p:cNvSpPr/>
          <p:nvPr/>
        </p:nvSpPr>
        <p:spPr>
          <a:xfrm>
            <a:off x="4499992" y="692696"/>
            <a:ext cx="288000" cy="288000"/>
          </a:xfrm>
          <a:prstGeom prst="dodecagon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1</a:t>
            </a:r>
          </a:p>
        </p:txBody>
      </p:sp>
      <p:cxnSp>
        <p:nvCxnSpPr>
          <p:cNvPr id="14" name="13 Conector recto de flecha"/>
          <p:cNvCxnSpPr/>
          <p:nvPr/>
        </p:nvCxnSpPr>
        <p:spPr>
          <a:xfrm rot="16200000" flipV="1">
            <a:off x="3494088" y="3138488"/>
            <a:ext cx="1941512" cy="506412"/>
          </a:xfrm>
          <a:prstGeom prst="straightConnector1">
            <a:avLst/>
          </a:prstGeom>
          <a:ln w="19050">
            <a:prstDash val="solid"/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 rot="5400000" flipH="1" flipV="1">
            <a:off x="611982" y="2853531"/>
            <a:ext cx="3529012" cy="1800225"/>
          </a:xfrm>
          <a:prstGeom prst="straightConnector1">
            <a:avLst/>
          </a:prstGeom>
          <a:ln w="19050">
            <a:prstDash val="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 rot="5400000" flipH="1" flipV="1">
            <a:off x="2951957" y="1088231"/>
            <a:ext cx="1295400" cy="503237"/>
          </a:xfrm>
          <a:prstGeom prst="straightConnector1">
            <a:avLst/>
          </a:prstGeom>
          <a:ln w="1905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16 Rectángulo"/>
          <p:cNvSpPr/>
          <p:nvPr/>
        </p:nvSpPr>
        <p:spPr>
          <a:xfrm>
            <a:off x="1692275" y="5849938"/>
            <a:ext cx="4175125" cy="100806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/>
              <a:t>Pase, cambio de orientación, despeje.(movimientos del balón  sin estar controlado) .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3492500" y="4797425"/>
            <a:ext cx="1871663" cy="6477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>
                <a:solidFill>
                  <a:srgbClr val="FFFFFF"/>
                </a:solidFill>
                <a:cs typeface="Arial" charset="0"/>
              </a:rPr>
              <a:t>Desplazamientos sin balón</a:t>
            </a:r>
          </a:p>
        </p:txBody>
      </p:sp>
      <p:sp>
        <p:nvSpPr>
          <p:cNvPr id="19" name="18 Rectángulo"/>
          <p:cNvSpPr/>
          <p:nvPr/>
        </p:nvSpPr>
        <p:spPr>
          <a:xfrm>
            <a:off x="2700338" y="1196975"/>
            <a:ext cx="647700" cy="431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/>
              <a:t>Tiro</a:t>
            </a:r>
          </a:p>
        </p:txBody>
      </p:sp>
      <p:cxnSp>
        <p:nvCxnSpPr>
          <p:cNvPr id="20" name="19 Conector recto de flecha"/>
          <p:cNvCxnSpPr/>
          <p:nvPr/>
        </p:nvCxnSpPr>
        <p:spPr>
          <a:xfrm rot="5400000">
            <a:off x="5111750" y="1665288"/>
            <a:ext cx="936625" cy="142875"/>
          </a:xfrm>
          <a:prstGeom prst="straightConnector1">
            <a:avLst/>
          </a:prstGeom>
          <a:ln w="19050">
            <a:prstDash val="soli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20 Dodecágono"/>
          <p:cNvSpPr/>
          <p:nvPr/>
        </p:nvSpPr>
        <p:spPr>
          <a:xfrm>
            <a:off x="5508104" y="980728"/>
            <a:ext cx="288000" cy="288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2</a:t>
            </a:r>
          </a:p>
        </p:txBody>
      </p:sp>
      <p:sp>
        <p:nvSpPr>
          <p:cNvPr id="22" name="21 Dodecágono"/>
          <p:cNvSpPr/>
          <p:nvPr/>
        </p:nvSpPr>
        <p:spPr>
          <a:xfrm>
            <a:off x="5940152" y="4509120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3</a:t>
            </a:r>
          </a:p>
        </p:txBody>
      </p:sp>
      <p:cxnSp>
        <p:nvCxnSpPr>
          <p:cNvPr id="23" name="22 Conector recto de flecha"/>
          <p:cNvCxnSpPr/>
          <p:nvPr/>
        </p:nvCxnSpPr>
        <p:spPr>
          <a:xfrm rot="16200000" flipV="1">
            <a:off x="4824412" y="3249613"/>
            <a:ext cx="1871663" cy="503238"/>
          </a:xfrm>
          <a:prstGeom prst="straightConnector1">
            <a:avLst/>
          </a:prstGeom>
          <a:ln w="19050">
            <a:prstDash val="sysDot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23 Conector"/>
          <p:cNvSpPr/>
          <p:nvPr/>
        </p:nvSpPr>
        <p:spPr>
          <a:xfrm>
            <a:off x="6084168" y="4365104"/>
            <a:ext cx="144000" cy="144000"/>
          </a:xfrm>
          <a:prstGeom prst="flowChartConnector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25" name="24 Estrella de 5 puntas"/>
          <p:cNvSpPr/>
          <p:nvPr/>
        </p:nvSpPr>
        <p:spPr>
          <a:xfrm>
            <a:off x="5292725" y="2276475"/>
            <a:ext cx="360363" cy="287338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6" name="25 Rectángulo"/>
          <p:cNvSpPr/>
          <p:nvPr/>
        </p:nvSpPr>
        <p:spPr>
          <a:xfrm>
            <a:off x="5724525" y="2133600"/>
            <a:ext cx="1008063" cy="431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/>
              <a:t>Entrada</a:t>
            </a:r>
          </a:p>
        </p:txBody>
      </p:sp>
      <p:cxnSp>
        <p:nvCxnSpPr>
          <p:cNvPr id="27" name="26 Conector recto de flecha"/>
          <p:cNvCxnSpPr/>
          <p:nvPr/>
        </p:nvCxnSpPr>
        <p:spPr>
          <a:xfrm rot="16200000" flipH="1">
            <a:off x="7019926" y="1701800"/>
            <a:ext cx="792162" cy="503237"/>
          </a:xfrm>
          <a:prstGeom prst="straightConnector1">
            <a:avLst/>
          </a:prstGeom>
          <a:ln w="19050">
            <a:prstDash val="soli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27 Dodecágono"/>
          <p:cNvSpPr/>
          <p:nvPr/>
        </p:nvSpPr>
        <p:spPr>
          <a:xfrm>
            <a:off x="7020272" y="1196752"/>
            <a:ext cx="288000" cy="288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2</a:t>
            </a:r>
          </a:p>
        </p:txBody>
      </p:sp>
      <p:sp>
        <p:nvSpPr>
          <p:cNvPr id="29" name="28 Dodecágono"/>
          <p:cNvSpPr/>
          <p:nvPr/>
        </p:nvSpPr>
        <p:spPr>
          <a:xfrm>
            <a:off x="7452320" y="4725144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3</a:t>
            </a:r>
          </a:p>
        </p:txBody>
      </p:sp>
      <p:cxnSp>
        <p:nvCxnSpPr>
          <p:cNvPr id="30" name="29 Conector recto de flecha"/>
          <p:cNvCxnSpPr/>
          <p:nvPr/>
        </p:nvCxnSpPr>
        <p:spPr>
          <a:xfrm rot="5400000" flipH="1" flipV="1">
            <a:off x="6696075" y="3536950"/>
            <a:ext cx="1944688" cy="287338"/>
          </a:xfrm>
          <a:prstGeom prst="straightConnector1">
            <a:avLst/>
          </a:prstGeom>
          <a:ln w="19050">
            <a:prstDash val="sysDot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30 Conector"/>
          <p:cNvSpPr/>
          <p:nvPr/>
        </p:nvSpPr>
        <p:spPr>
          <a:xfrm>
            <a:off x="7596336" y="4581128"/>
            <a:ext cx="144000" cy="144000"/>
          </a:xfrm>
          <a:prstGeom prst="flowChartConnector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32" name="31 Rayo"/>
          <p:cNvSpPr/>
          <p:nvPr/>
        </p:nvSpPr>
        <p:spPr>
          <a:xfrm>
            <a:off x="7596188" y="2420938"/>
            <a:ext cx="360362" cy="360362"/>
          </a:xfrm>
          <a:prstGeom prst="lightningBol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33" name="32 Rectángulo"/>
          <p:cNvSpPr/>
          <p:nvPr/>
        </p:nvSpPr>
        <p:spPr>
          <a:xfrm>
            <a:off x="7596188" y="1484313"/>
            <a:ext cx="1008062" cy="431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 err="1"/>
              <a:t>Tackle</a:t>
            </a:r>
            <a:endParaRPr lang="es-ES" dirty="0"/>
          </a:p>
        </p:txBody>
      </p:sp>
      <p:sp>
        <p:nvSpPr>
          <p:cNvPr id="34" name="33 Rectángulo"/>
          <p:cNvSpPr/>
          <p:nvPr/>
        </p:nvSpPr>
        <p:spPr>
          <a:xfrm>
            <a:off x="0" y="5949950"/>
            <a:ext cx="1331913" cy="6477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>
                <a:solidFill>
                  <a:srgbClr val="FFFFFF"/>
                </a:solidFill>
                <a:cs typeface="Arial" charset="0"/>
              </a:rPr>
              <a:t>Conducción</a:t>
            </a:r>
          </a:p>
        </p:txBody>
      </p:sp>
      <p:sp>
        <p:nvSpPr>
          <p:cNvPr id="36" name="35 Dodecágono"/>
          <p:cNvSpPr/>
          <p:nvPr/>
        </p:nvSpPr>
        <p:spPr>
          <a:xfrm>
            <a:off x="1259632" y="3861048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9</a:t>
            </a:r>
          </a:p>
        </p:txBody>
      </p:sp>
      <p:cxnSp>
        <p:nvCxnSpPr>
          <p:cNvPr id="37" name="36 Conector recto de flecha"/>
          <p:cNvCxnSpPr/>
          <p:nvPr/>
        </p:nvCxnSpPr>
        <p:spPr>
          <a:xfrm rot="16200000" flipV="1">
            <a:off x="-34131" y="2418557"/>
            <a:ext cx="2733675" cy="1587"/>
          </a:xfrm>
          <a:prstGeom prst="straightConnector1">
            <a:avLst/>
          </a:prstGeom>
          <a:ln w="19050">
            <a:prstDash val="solid"/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38 Conector recto de flecha"/>
          <p:cNvCxnSpPr/>
          <p:nvPr/>
        </p:nvCxnSpPr>
        <p:spPr>
          <a:xfrm rot="16200000" flipV="1">
            <a:off x="37306" y="2418557"/>
            <a:ext cx="2733675" cy="1588"/>
          </a:xfrm>
          <a:prstGeom prst="straightConnector1">
            <a:avLst/>
          </a:prstGeom>
          <a:ln w="19050">
            <a:prstDash val="solid"/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39 Rectángulo"/>
          <p:cNvSpPr/>
          <p:nvPr/>
        </p:nvSpPr>
        <p:spPr>
          <a:xfrm>
            <a:off x="971550" y="4221163"/>
            <a:ext cx="792163" cy="36036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/>
              <a:t>Sprint</a:t>
            </a:r>
          </a:p>
        </p:txBody>
      </p:sp>
      <p:sp>
        <p:nvSpPr>
          <p:cNvPr id="41" name="40 Dodecágono"/>
          <p:cNvSpPr/>
          <p:nvPr/>
        </p:nvSpPr>
        <p:spPr>
          <a:xfrm>
            <a:off x="6324934" y="5302852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9</a:t>
            </a:r>
          </a:p>
        </p:txBody>
      </p:sp>
      <p:sp>
        <p:nvSpPr>
          <p:cNvPr id="42" name="41 Dodecágono"/>
          <p:cNvSpPr/>
          <p:nvPr/>
        </p:nvSpPr>
        <p:spPr>
          <a:xfrm>
            <a:off x="6612966" y="5374860"/>
            <a:ext cx="288000" cy="288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2</a:t>
            </a:r>
          </a:p>
        </p:txBody>
      </p:sp>
      <p:sp>
        <p:nvSpPr>
          <p:cNvPr id="43" name="42 Conector"/>
          <p:cNvSpPr/>
          <p:nvPr/>
        </p:nvSpPr>
        <p:spPr>
          <a:xfrm>
            <a:off x="6324934" y="5158852"/>
            <a:ext cx="144000" cy="144000"/>
          </a:xfrm>
          <a:prstGeom prst="flowChartConnector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cxnSp>
        <p:nvCxnSpPr>
          <p:cNvPr id="44" name="43 Conector recto de flecha"/>
          <p:cNvCxnSpPr/>
          <p:nvPr/>
        </p:nvCxnSpPr>
        <p:spPr>
          <a:xfrm rot="5400000" flipH="1" flipV="1">
            <a:off x="5640350" y="3899378"/>
            <a:ext cx="2305050" cy="503238"/>
          </a:xfrm>
          <a:prstGeom prst="straightConnector1">
            <a:avLst/>
          </a:prstGeom>
          <a:ln w="19050">
            <a:prstDash val="sysDot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47 Conector recto de flecha"/>
          <p:cNvCxnSpPr/>
          <p:nvPr/>
        </p:nvCxnSpPr>
        <p:spPr>
          <a:xfrm rot="5400000" flipH="1" flipV="1">
            <a:off x="5857044" y="4114484"/>
            <a:ext cx="2160588" cy="360363"/>
          </a:xfrm>
          <a:prstGeom prst="straightConnector1">
            <a:avLst/>
          </a:prstGeom>
          <a:ln w="19050" cmpd="thinThick">
            <a:prstDash val="sysDot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50 Señal de prohibido"/>
          <p:cNvSpPr/>
          <p:nvPr/>
        </p:nvSpPr>
        <p:spPr>
          <a:xfrm>
            <a:off x="6468231" y="5374960"/>
            <a:ext cx="217488" cy="287337"/>
          </a:xfrm>
          <a:prstGeom prst="noSmoking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</a:endParaRPr>
          </a:p>
        </p:txBody>
      </p:sp>
      <p:sp>
        <p:nvSpPr>
          <p:cNvPr id="52" name="51 Rectángulo"/>
          <p:cNvSpPr/>
          <p:nvPr/>
        </p:nvSpPr>
        <p:spPr>
          <a:xfrm>
            <a:off x="6252331" y="5735322"/>
            <a:ext cx="973138" cy="28733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/>
              <a:t>Carga</a:t>
            </a:r>
          </a:p>
        </p:txBody>
      </p:sp>
      <p:pic>
        <p:nvPicPr>
          <p:cNvPr id="45" name="Imagen 4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A2E2A0F4-585C-47B5-83CE-08DD25E471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434" y="5733240"/>
            <a:ext cx="1012800" cy="1012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heurón"/>
          <p:cNvSpPr/>
          <p:nvPr/>
        </p:nvSpPr>
        <p:spPr>
          <a:xfrm>
            <a:off x="3059113" y="5949950"/>
            <a:ext cx="217487" cy="28733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5" name="4 Nube"/>
          <p:cNvSpPr/>
          <p:nvPr/>
        </p:nvSpPr>
        <p:spPr>
          <a:xfrm>
            <a:off x="7956550" y="765175"/>
            <a:ext cx="647700" cy="719138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" name="5 Dodecágono"/>
          <p:cNvSpPr/>
          <p:nvPr/>
        </p:nvSpPr>
        <p:spPr>
          <a:xfrm>
            <a:off x="683568" y="5661248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3</a:t>
            </a:r>
          </a:p>
        </p:txBody>
      </p:sp>
      <p:cxnSp>
        <p:nvCxnSpPr>
          <p:cNvPr id="7" name="6 Conector recto de flecha"/>
          <p:cNvCxnSpPr>
            <a:stCxn id="26" idx="0"/>
          </p:cNvCxnSpPr>
          <p:nvPr/>
        </p:nvCxnSpPr>
        <p:spPr>
          <a:xfrm rot="5400000" flipH="1" flipV="1">
            <a:off x="521494" y="2547144"/>
            <a:ext cx="1079500" cy="395288"/>
          </a:xfrm>
          <a:prstGeom prst="straightConnector1">
            <a:avLst/>
          </a:prstGeom>
          <a:ln w="19050">
            <a:prstDash val="sysDot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>
            <a:endCxn id="26" idx="2"/>
          </p:cNvCxnSpPr>
          <p:nvPr/>
        </p:nvCxnSpPr>
        <p:spPr>
          <a:xfrm rot="5400000" flipH="1" flipV="1">
            <a:off x="-54769" y="4598195"/>
            <a:ext cx="1800225" cy="36512"/>
          </a:xfrm>
          <a:prstGeom prst="straightConnector1">
            <a:avLst/>
          </a:prstGeom>
          <a:ln w="19050">
            <a:prstDash val="sysDot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 rot="5400000" flipH="1" flipV="1">
            <a:off x="6480175" y="4652963"/>
            <a:ext cx="1944688" cy="360362"/>
          </a:xfrm>
          <a:prstGeom prst="straightConnector1">
            <a:avLst/>
          </a:prstGeom>
          <a:ln w="19050">
            <a:prstDash val="sysDot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9 Dodecágono"/>
          <p:cNvSpPr/>
          <p:nvPr/>
        </p:nvSpPr>
        <p:spPr>
          <a:xfrm>
            <a:off x="7127776" y="5949280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4</a:t>
            </a:r>
          </a:p>
        </p:txBody>
      </p:sp>
      <p:sp>
        <p:nvSpPr>
          <p:cNvPr id="11" name="10 Dodecágono"/>
          <p:cNvSpPr/>
          <p:nvPr/>
        </p:nvSpPr>
        <p:spPr>
          <a:xfrm>
            <a:off x="971600" y="2996952"/>
            <a:ext cx="288000" cy="288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4</a:t>
            </a:r>
          </a:p>
        </p:txBody>
      </p:sp>
      <p:sp>
        <p:nvSpPr>
          <p:cNvPr id="12" name="11 Dodecágono"/>
          <p:cNvSpPr/>
          <p:nvPr/>
        </p:nvSpPr>
        <p:spPr>
          <a:xfrm>
            <a:off x="4067944" y="4437112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8</a:t>
            </a:r>
          </a:p>
        </p:txBody>
      </p:sp>
      <p:sp>
        <p:nvSpPr>
          <p:cNvPr id="13" name="12 Dodecágono"/>
          <p:cNvSpPr/>
          <p:nvPr/>
        </p:nvSpPr>
        <p:spPr>
          <a:xfrm>
            <a:off x="7631832" y="3212976"/>
            <a:ext cx="288000" cy="288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3</a:t>
            </a:r>
          </a:p>
        </p:txBody>
      </p:sp>
      <p:sp>
        <p:nvSpPr>
          <p:cNvPr id="14" name="13 Conector"/>
          <p:cNvSpPr/>
          <p:nvPr/>
        </p:nvSpPr>
        <p:spPr>
          <a:xfrm>
            <a:off x="3851920" y="6093296"/>
            <a:ext cx="144000" cy="144000"/>
          </a:xfrm>
          <a:prstGeom prst="flowChartConnector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15" name="14 Dodecágono"/>
          <p:cNvSpPr/>
          <p:nvPr/>
        </p:nvSpPr>
        <p:spPr>
          <a:xfrm>
            <a:off x="8028384" y="1052736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3</a:t>
            </a:r>
          </a:p>
        </p:txBody>
      </p:sp>
      <p:sp>
        <p:nvSpPr>
          <p:cNvPr id="16" name="15 Conector"/>
          <p:cNvSpPr/>
          <p:nvPr/>
        </p:nvSpPr>
        <p:spPr>
          <a:xfrm>
            <a:off x="8388424" y="836712"/>
            <a:ext cx="144000" cy="144000"/>
          </a:xfrm>
          <a:prstGeom prst="flowChartConnector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17" name="16 Dodecágono"/>
          <p:cNvSpPr/>
          <p:nvPr/>
        </p:nvSpPr>
        <p:spPr>
          <a:xfrm>
            <a:off x="7740352" y="1340768"/>
            <a:ext cx="288000" cy="288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2</a:t>
            </a:r>
          </a:p>
        </p:txBody>
      </p:sp>
      <p:sp>
        <p:nvSpPr>
          <p:cNvPr id="18" name="17 Conector"/>
          <p:cNvSpPr/>
          <p:nvPr/>
        </p:nvSpPr>
        <p:spPr>
          <a:xfrm>
            <a:off x="7343800" y="5805264"/>
            <a:ext cx="144000" cy="144000"/>
          </a:xfrm>
          <a:prstGeom prst="flowChartConnector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19" name="18 Conector"/>
          <p:cNvSpPr/>
          <p:nvPr/>
        </p:nvSpPr>
        <p:spPr>
          <a:xfrm>
            <a:off x="899592" y="5517232"/>
            <a:ext cx="144000" cy="144000"/>
          </a:xfrm>
          <a:prstGeom prst="flowChartConnector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20" name="19 Dodecágono"/>
          <p:cNvSpPr/>
          <p:nvPr/>
        </p:nvSpPr>
        <p:spPr>
          <a:xfrm>
            <a:off x="3563888" y="5949280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8</a:t>
            </a:r>
          </a:p>
        </p:txBody>
      </p:sp>
      <p:sp>
        <p:nvSpPr>
          <p:cNvPr id="21" name="20 Dodecágono"/>
          <p:cNvSpPr/>
          <p:nvPr/>
        </p:nvSpPr>
        <p:spPr>
          <a:xfrm>
            <a:off x="4572000" y="4437112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9</a:t>
            </a:r>
          </a:p>
        </p:txBody>
      </p:sp>
      <p:sp>
        <p:nvSpPr>
          <p:cNvPr id="22" name="21 Dodecágono"/>
          <p:cNvSpPr/>
          <p:nvPr/>
        </p:nvSpPr>
        <p:spPr>
          <a:xfrm>
            <a:off x="2699792" y="5949280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6</a:t>
            </a:r>
          </a:p>
        </p:txBody>
      </p:sp>
      <p:sp>
        <p:nvSpPr>
          <p:cNvPr id="23" name="22 Dodecágono"/>
          <p:cNvSpPr/>
          <p:nvPr/>
        </p:nvSpPr>
        <p:spPr>
          <a:xfrm>
            <a:off x="4499992" y="692696"/>
            <a:ext cx="288000" cy="288000"/>
          </a:xfrm>
          <a:prstGeom prst="dodecagon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1</a:t>
            </a:r>
          </a:p>
        </p:txBody>
      </p:sp>
      <p:sp>
        <p:nvSpPr>
          <p:cNvPr id="24" name="23 Rectángulo"/>
          <p:cNvSpPr/>
          <p:nvPr/>
        </p:nvSpPr>
        <p:spPr>
          <a:xfrm>
            <a:off x="5201457" y="5514975"/>
            <a:ext cx="1944687" cy="43338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/>
              <a:t>Temporizaciones</a:t>
            </a:r>
          </a:p>
        </p:txBody>
      </p:sp>
      <p:sp>
        <p:nvSpPr>
          <p:cNvPr id="25" name="24 Rectángulo"/>
          <p:cNvSpPr/>
          <p:nvPr/>
        </p:nvSpPr>
        <p:spPr>
          <a:xfrm>
            <a:off x="1187450" y="836613"/>
            <a:ext cx="1800225" cy="50482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>
                <a:solidFill>
                  <a:srgbClr val="FFFFFF"/>
                </a:solidFill>
                <a:cs typeface="Arial" charset="0"/>
              </a:rPr>
              <a:t>Anticipación</a:t>
            </a:r>
          </a:p>
        </p:txBody>
      </p:sp>
      <p:sp>
        <p:nvSpPr>
          <p:cNvPr id="26" name="25 Llamada de flecha cuádruple"/>
          <p:cNvSpPr/>
          <p:nvPr/>
        </p:nvSpPr>
        <p:spPr>
          <a:xfrm>
            <a:off x="684213" y="3284538"/>
            <a:ext cx="358775" cy="431800"/>
          </a:xfrm>
          <a:prstGeom prst="quadArrow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7" name="26 Elipse"/>
          <p:cNvSpPr/>
          <p:nvPr/>
        </p:nvSpPr>
        <p:spPr>
          <a:xfrm>
            <a:off x="7415213" y="5013325"/>
            <a:ext cx="504825" cy="431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>
                <a:solidFill>
                  <a:srgbClr val="FFFFFF"/>
                </a:solidFill>
                <a:cs typeface="Arial" charset="0"/>
              </a:rPr>
              <a:t>t’</a:t>
            </a:r>
          </a:p>
        </p:txBody>
      </p:sp>
      <p:sp>
        <p:nvSpPr>
          <p:cNvPr id="28" name="27 Elipse"/>
          <p:cNvSpPr/>
          <p:nvPr/>
        </p:nvSpPr>
        <p:spPr>
          <a:xfrm>
            <a:off x="7775575" y="2708275"/>
            <a:ext cx="504825" cy="43338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>
                <a:solidFill>
                  <a:srgbClr val="FFFFFF"/>
                </a:solidFill>
                <a:cs typeface="Arial" charset="0"/>
              </a:rPr>
              <a:t>t’</a:t>
            </a:r>
          </a:p>
        </p:txBody>
      </p:sp>
      <p:sp>
        <p:nvSpPr>
          <p:cNvPr id="29" name="28 Elipse"/>
          <p:cNvSpPr/>
          <p:nvPr/>
        </p:nvSpPr>
        <p:spPr>
          <a:xfrm>
            <a:off x="3203575" y="1412875"/>
            <a:ext cx="503238" cy="86518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cs typeface="Arial" charset="0"/>
            </a:endParaRPr>
          </a:p>
        </p:txBody>
      </p:sp>
      <p:cxnSp>
        <p:nvCxnSpPr>
          <p:cNvPr id="30" name="29 Conector recto de flecha"/>
          <p:cNvCxnSpPr/>
          <p:nvPr/>
        </p:nvCxnSpPr>
        <p:spPr>
          <a:xfrm rot="10800000">
            <a:off x="3490913" y="1844675"/>
            <a:ext cx="792162" cy="647700"/>
          </a:xfrm>
          <a:prstGeom prst="straightConnector1">
            <a:avLst/>
          </a:prstGeom>
          <a:ln w="19050">
            <a:prstDash val="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30 Dodecágono"/>
          <p:cNvSpPr/>
          <p:nvPr/>
        </p:nvSpPr>
        <p:spPr>
          <a:xfrm>
            <a:off x="3131840" y="692696"/>
            <a:ext cx="288000" cy="288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2</a:t>
            </a:r>
          </a:p>
        </p:txBody>
      </p:sp>
      <p:cxnSp>
        <p:nvCxnSpPr>
          <p:cNvPr id="32" name="31 Conector recto de flecha"/>
          <p:cNvCxnSpPr/>
          <p:nvPr/>
        </p:nvCxnSpPr>
        <p:spPr>
          <a:xfrm rot="16200000" flipH="1">
            <a:off x="2987676" y="1412875"/>
            <a:ext cx="863600" cy="142875"/>
          </a:xfrm>
          <a:prstGeom prst="straightConnector1">
            <a:avLst/>
          </a:prstGeom>
          <a:ln w="19050">
            <a:prstDash val="soli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32 Conector curvado"/>
          <p:cNvCxnSpPr/>
          <p:nvPr/>
        </p:nvCxnSpPr>
        <p:spPr>
          <a:xfrm rot="16200000" flipV="1">
            <a:off x="2591594" y="2672557"/>
            <a:ext cx="2376487" cy="8636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33 Conector"/>
          <p:cNvSpPr/>
          <p:nvPr/>
        </p:nvSpPr>
        <p:spPr>
          <a:xfrm>
            <a:off x="4788024" y="4293096"/>
            <a:ext cx="144000" cy="144000"/>
          </a:xfrm>
          <a:prstGeom prst="flowChartConnector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cxnSp>
        <p:nvCxnSpPr>
          <p:cNvPr id="35" name="34 Conector recto de flecha"/>
          <p:cNvCxnSpPr/>
          <p:nvPr/>
        </p:nvCxnSpPr>
        <p:spPr>
          <a:xfrm rot="16200000" flipV="1">
            <a:off x="3600450" y="3249613"/>
            <a:ext cx="1800225" cy="431800"/>
          </a:xfrm>
          <a:prstGeom prst="straightConnector1">
            <a:avLst/>
          </a:prstGeom>
          <a:ln w="19050">
            <a:prstDash val="sysDot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35 Dodecágono"/>
          <p:cNvSpPr/>
          <p:nvPr/>
        </p:nvSpPr>
        <p:spPr>
          <a:xfrm>
            <a:off x="5868144" y="4941168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8</a:t>
            </a:r>
          </a:p>
        </p:txBody>
      </p:sp>
      <p:sp>
        <p:nvSpPr>
          <p:cNvPr id="37" name="36 Dodecágono"/>
          <p:cNvSpPr/>
          <p:nvPr/>
        </p:nvSpPr>
        <p:spPr>
          <a:xfrm>
            <a:off x="6372200" y="4941168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9</a:t>
            </a:r>
          </a:p>
        </p:txBody>
      </p:sp>
      <p:sp>
        <p:nvSpPr>
          <p:cNvPr id="38" name="37 Dodecágono"/>
          <p:cNvSpPr/>
          <p:nvPr/>
        </p:nvSpPr>
        <p:spPr>
          <a:xfrm>
            <a:off x="4932040" y="1196752"/>
            <a:ext cx="288000" cy="288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2</a:t>
            </a:r>
          </a:p>
        </p:txBody>
      </p:sp>
      <p:cxnSp>
        <p:nvCxnSpPr>
          <p:cNvPr id="39" name="38 Conector recto de flecha"/>
          <p:cNvCxnSpPr/>
          <p:nvPr/>
        </p:nvCxnSpPr>
        <p:spPr>
          <a:xfrm rot="16200000" flipH="1">
            <a:off x="4932363" y="1773238"/>
            <a:ext cx="576262" cy="144462"/>
          </a:xfrm>
          <a:prstGeom prst="straightConnector1">
            <a:avLst/>
          </a:prstGeom>
          <a:ln w="19050">
            <a:prstDash val="soli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39 Conector curvado"/>
          <p:cNvCxnSpPr/>
          <p:nvPr/>
        </p:nvCxnSpPr>
        <p:spPr>
          <a:xfrm rot="16200000" flipV="1">
            <a:off x="4391819" y="3177382"/>
            <a:ext cx="2376487" cy="8636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40 Conector"/>
          <p:cNvSpPr/>
          <p:nvPr/>
        </p:nvSpPr>
        <p:spPr>
          <a:xfrm>
            <a:off x="6588224" y="4797152"/>
            <a:ext cx="144000" cy="144000"/>
          </a:xfrm>
          <a:prstGeom prst="flowChartConnector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cxnSp>
        <p:nvCxnSpPr>
          <p:cNvPr id="42" name="41 Conector recto de flecha"/>
          <p:cNvCxnSpPr/>
          <p:nvPr/>
        </p:nvCxnSpPr>
        <p:spPr>
          <a:xfrm rot="16200000" flipV="1">
            <a:off x="5400675" y="3752851"/>
            <a:ext cx="1800225" cy="431800"/>
          </a:xfrm>
          <a:prstGeom prst="straightConnector1">
            <a:avLst/>
          </a:prstGeom>
          <a:ln w="19050">
            <a:prstDash val="sysDot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42 Multiplicar"/>
          <p:cNvSpPr/>
          <p:nvPr/>
        </p:nvSpPr>
        <p:spPr>
          <a:xfrm>
            <a:off x="5076825" y="2133600"/>
            <a:ext cx="574675" cy="431800"/>
          </a:xfrm>
          <a:prstGeom prst="mathMultiply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44" name="43 Conector recto de flecha"/>
          <p:cNvCxnSpPr/>
          <p:nvPr/>
        </p:nvCxnSpPr>
        <p:spPr>
          <a:xfrm rot="10800000">
            <a:off x="5291138" y="2349500"/>
            <a:ext cx="792162" cy="647700"/>
          </a:xfrm>
          <a:prstGeom prst="straightConnector1">
            <a:avLst/>
          </a:prstGeom>
          <a:ln w="19050">
            <a:prstDash val="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44 Rectángulo"/>
          <p:cNvSpPr/>
          <p:nvPr/>
        </p:nvSpPr>
        <p:spPr>
          <a:xfrm>
            <a:off x="5364163" y="908050"/>
            <a:ext cx="1800225" cy="50482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>
                <a:solidFill>
                  <a:srgbClr val="FFFFFF"/>
                </a:solidFill>
                <a:cs typeface="Arial" charset="0"/>
              </a:rPr>
              <a:t>Interceptación</a:t>
            </a:r>
          </a:p>
        </p:txBody>
      </p:sp>
      <p:sp>
        <p:nvSpPr>
          <p:cNvPr id="46" name="45 Rectángulo"/>
          <p:cNvSpPr/>
          <p:nvPr/>
        </p:nvSpPr>
        <p:spPr>
          <a:xfrm>
            <a:off x="7092950" y="1700213"/>
            <a:ext cx="2051050" cy="36036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/>
              <a:t>Cobertura técnica</a:t>
            </a:r>
          </a:p>
        </p:txBody>
      </p:sp>
      <p:sp>
        <p:nvSpPr>
          <p:cNvPr id="47" name="46 Dodecágono"/>
          <p:cNvSpPr/>
          <p:nvPr/>
        </p:nvSpPr>
        <p:spPr>
          <a:xfrm>
            <a:off x="1548234" y="5805264"/>
            <a:ext cx="288000" cy="288000"/>
          </a:xfrm>
          <a:prstGeom prst="dodec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3</a:t>
            </a:r>
          </a:p>
        </p:txBody>
      </p:sp>
      <p:cxnSp>
        <p:nvCxnSpPr>
          <p:cNvPr id="48" name="47 Conector recto de flecha"/>
          <p:cNvCxnSpPr/>
          <p:nvPr/>
        </p:nvCxnSpPr>
        <p:spPr>
          <a:xfrm rot="5400000" flipH="1" flipV="1">
            <a:off x="1350169" y="2691606"/>
            <a:ext cx="1079500" cy="395288"/>
          </a:xfrm>
          <a:prstGeom prst="straightConnector1">
            <a:avLst/>
          </a:prstGeom>
          <a:ln w="19050">
            <a:prstDash val="sysDot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48 Conector recto de flecha"/>
          <p:cNvCxnSpPr/>
          <p:nvPr/>
        </p:nvCxnSpPr>
        <p:spPr>
          <a:xfrm rot="5400000" flipH="1" flipV="1">
            <a:off x="575469" y="4545807"/>
            <a:ext cx="2232025" cy="1587"/>
          </a:xfrm>
          <a:prstGeom prst="straightConnector1">
            <a:avLst/>
          </a:prstGeom>
          <a:ln w="19050">
            <a:prstDash val="sysDot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49 Dodecágono"/>
          <p:cNvSpPr/>
          <p:nvPr/>
        </p:nvSpPr>
        <p:spPr>
          <a:xfrm>
            <a:off x="1835696" y="3356992"/>
            <a:ext cx="288000" cy="288000"/>
          </a:xfrm>
          <a:prstGeom prst="dodecag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>
                <a:solidFill>
                  <a:srgbClr val="FFFFFF"/>
                </a:solidFill>
                <a:latin typeface="Candara" pitchFamily="34" charset="0"/>
                <a:cs typeface="Arial" charset="0"/>
              </a:rPr>
              <a:t>4</a:t>
            </a:r>
          </a:p>
        </p:txBody>
      </p:sp>
      <p:sp>
        <p:nvSpPr>
          <p:cNvPr id="51" name="50 Conector"/>
          <p:cNvSpPr/>
          <p:nvPr/>
        </p:nvSpPr>
        <p:spPr>
          <a:xfrm>
            <a:off x="1764258" y="5661248"/>
            <a:ext cx="144000" cy="144000"/>
          </a:xfrm>
          <a:prstGeom prst="flowChartConnector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52" name="51 Rectángulo"/>
          <p:cNvSpPr/>
          <p:nvPr/>
        </p:nvSpPr>
        <p:spPr>
          <a:xfrm>
            <a:off x="1258888" y="6165850"/>
            <a:ext cx="900112" cy="3587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/>
              <a:t>Regate</a:t>
            </a:r>
          </a:p>
        </p:txBody>
      </p:sp>
      <p:sp>
        <p:nvSpPr>
          <p:cNvPr id="53" name="52 Conector"/>
          <p:cNvSpPr/>
          <p:nvPr/>
        </p:nvSpPr>
        <p:spPr>
          <a:xfrm>
            <a:off x="2987824" y="6093296"/>
            <a:ext cx="144000" cy="144000"/>
          </a:xfrm>
          <a:prstGeom prst="flowChartConnector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latin typeface="Candara" pitchFamily="34" charset="0"/>
              <a:cs typeface="Arial" charset="0"/>
            </a:endParaRPr>
          </a:p>
        </p:txBody>
      </p:sp>
      <p:sp>
        <p:nvSpPr>
          <p:cNvPr id="54" name="53 Cheurón"/>
          <p:cNvSpPr/>
          <p:nvPr/>
        </p:nvSpPr>
        <p:spPr>
          <a:xfrm rot="5400000">
            <a:off x="2736057" y="6201569"/>
            <a:ext cx="215900" cy="287337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55" name="54 Cheurón"/>
          <p:cNvSpPr/>
          <p:nvPr/>
        </p:nvSpPr>
        <p:spPr>
          <a:xfrm rot="16200000">
            <a:off x="2735263" y="5697538"/>
            <a:ext cx="217487" cy="287337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56" name="55 Cheurón"/>
          <p:cNvSpPr/>
          <p:nvPr/>
        </p:nvSpPr>
        <p:spPr>
          <a:xfrm flipH="1">
            <a:off x="2484438" y="5949950"/>
            <a:ext cx="215900" cy="28733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57" name="56 Cheurón"/>
          <p:cNvSpPr/>
          <p:nvPr/>
        </p:nvSpPr>
        <p:spPr>
          <a:xfrm>
            <a:off x="3924300" y="5949950"/>
            <a:ext cx="215900" cy="28733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58" name="57 Cheurón"/>
          <p:cNvSpPr/>
          <p:nvPr/>
        </p:nvSpPr>
        <p:spPr>
          <a:xfrm>
            <a:off x="4140200" y="5949950"/>
            <a:ext cx="215900" cy="28733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59" name="58 Cheurón"/>
          <p:cNvSpPr/>
          <p:nvPr/>
        </p:nvSpPr>
        <p:spPr>
          <a:xfrm>
            <a:off x="4356100" y="5949950"/>
            <a:ext cx="215900" cy="28733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60" name="59 Rectángulo"/>
          <p:cNvSpPr/>
          <p:nvPr/>
        </p:nvSpPr>
        <p:spPr>
          <a:xfrm>
            <a:off x="2195513" y="6453188"/>
            <a:ext cx="3744912" cy="24288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/>
              <a:t>Habilidad estática y dinámica</a:t>
            </a:r>
          </a:p>
        </p:txBody>
      </p:sp>
      <p:sp>
        <p:nvSpPr>
          <p:cNvPr id="61" name="60 Cheurón"/>
          <p:cNvSpPr/>
          <p:nvPr/>
        </p:nvSpPr>
        <p:spPr>
          <a:xfrm>
            <a:off x="4572000" y="5949950"/>
            <a:ext cx="215900" cy="28733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62" name="61 Cheurón"/>
          <p:cNvSpPr/>
          <p:nvPr/>
        </p:nvSpPr>
        <p:spPr>
          <a:xfrm>
            <a:off x="4787900" y="5949950"/>
            <a:ext cx="215900" cy="28733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63" name="62 Rectángulo"/>
          <p:cNvSpPr/>
          <p:nvPr/>
        </p:nvSpPr>
        <p:spPr>
          <a:xfrm>
            <a:off x="0" y="6021388"/>
            <a:ext cx="900113" cy="36036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/>
              <a:t>Finta</a:t>
            </a:r>
          </a:p>
        </p:txBody>
      </p:sp>
      <p:pic>
        <p:nvPicPr>
          <p:cNvPr id="64" name="Imagen 63" descr="Imagen que contiene dibujo&#10;&#10;Descripción generada automáticamente">
            <a:extLst>
              <a:ext uri="{FF2B5EF4-FFF2-40B4-BE49-F238E27FC236}">
                <a16:creationId xmlns:a16="http://schemas.microsoft.com/office/drawing/2014/main" id="{10DDB611-A857-42B2-A8FC-14F9567032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573" y="5722759"/>
            <a:ext cx="1012800" cy="1012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2391</TotalTime>
  <Words>215</Words>
  <Application>Microsoft Office PowerPoint</Application>
  <PresentationFormat>Presentación en pantalla (4:3)</PresentationFormat>
  <Paragraphs>176</Paragraphs>
  <Slides>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Arial</vt:lpstr>
      <vt:lpstr>Calibri</vt:lpstr>
      <vt:lpstr>Candara</vt:lpstr>
      <vt:lpstr>Comic Sans MS</vt:lpstr>
      <vt:lpstr>Trebuchet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RICHI27</dc:creator>
  <cp:lastModifiedBy>Noelia Vaquero San Bruno</cp:lastModifiedBy>
  <cp:revision>286</cp:revision>
  <dcterms:created xsi:type="dcterms:W3CDTF">2012-08-21T15:29:20Z</dcterms:created>
  <dcterms:modified xsi:type="dcterms:W3CDTF">2019-10-03T11:47:50Z</dcterms:modified>
</cp:coreProperties>
</file>